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3"/>
  </p:notesMasterIdLst>
  <p:sldIdLst>
    <p:sldId id="256" r:id="rId2"/>
    <p:sldId id="259" r:id="rId3"/>
    <p:sldId id="257" r:id="rId4"/>
    <p:sldId id="266" r:id="rId5"/>
    <p:sldId id="277" r:id="rId6"/>
    <p:sldId id="258" r:id="rId7"/>
    <p:sldId id="260" r:id="rId8"/>
    <p:sldId id="261" r:id="rId9"/>
    <p:sldId id="262" r:id="rId10"/>
    <p:sldId id="270" r:id="rId11"/>
    <p:sldId id="263" r:id="rId12"/>
    <p:sldId id="264" r:id="rId13"/>
    <p:sldId id="265" r:id="rId14"/>
    <p:sldId id="268" r:id="rId15"/>
    <p:sldId id="271" r:id="rId16"/>
    <p:sldId id="269" r:id="rId17"/>
    <p:sldId id="272" r:id="rId18"/>
    <p:sldId id="273" r:id="rId19"/>
    <p:sldId id="274" r:id="rId20"/>
    <p:sldId id="275" r:id="rId21"/>
    <p:sldId id="276" r:id="rId2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6" d="100"/>
          <a:sy n="66" d="100"/>
        </p:scale>
        <p:origin x="-1284" y="-372"/>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Platshållare för datum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29AA8B5D-C59D-4409-9029-86BC0B79CF3B}" type="datetimeFigureOut">
              <a:rPr lang="en-US"/>
              <a:pPr>
                <a:defRPr/>
              </a:pPr>
              <a:t>2/9/2012</a:t>
            </a:fld>
            <a:endParaRPr lang="en-US"/>
          </a:p>
        </p:txBody>
      </p:sp>
      <p:sp>
        <p:nvSpPr>
          <p:cNvPr id="4" name="Platshållare för bildobjekt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Platshållare för anteckninga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v-SE" noProof="0" smtClean="0"/>
              <a:t>Klicka här för att ändra format på bakgrundstexten</a:t>
            </a:r>
          </a:p>
          <a:p>
            <a:pPr lvl="1"/>
            <a:r>
              <a:rPr lang="sv-SE" noProof="0" smtClean="0"/>
              <a:t>Nivå två</a:t>
            </a:r>
          </a:p>
          <a:p>
            <a:pPr lvl="2"/>
            <a:r>
              <a:rPr lang="sv-SE" noProof="0" smtClean="0"/>
              <a:t>Nivå tre</a:t>
            </a:r>
          </a:p>
          <a:p>
            <a:pPr lvl="3"/>
            <a:r>
              <a:rPr lang="sv-SE" noProof="0" smtClean="0"/>
              <a:t>Nivå fyra</a:t>
            </a:r>
          </a:p>
          <a:p>
            <a:pPr lvl="4"/>
            <a:r>
              <a:rPr lang="sv-SE" noProof="0" smtClean="0"/>
              <a:t>Nivå fem</a:t>
            </a:r>
            <a:endParaRPr lang="en-US" noProof="0"/>
          </a:p>
        </p:txBody>
      </p:sp>
      <p:sp>
        <p:nvSpPr>
          <p:cNvPr id="6" name="Platshållare för sidfo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Platshållare för bild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6C8916BB-F233-4D0D-8387-47362A3ABE10}"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Platshållare för bildobjekt 1"/>
          <p:cNvSpPr>
            <a:spLocks noGrp="1" noRot="1" noChangeAspect="1"/>
          </p:cNvSpPr>
          <p:nvPr>
            <p:ph type="sldImg"/>
          </p:nvPr>
        </p:nvSpPr>
        <p:spPr bwMode="auto">
          <a:noFill/>
          <a:ln>
            <a:solidFill>
              <a:srgbClr val="000000"/>
            </a:solidFill>
            <a:miter lim="800000"/>
            <a:headEnd/>
            <a:tailEnd/>
          </a:ln>
        </p:spPr>
      </p:sp>
      <p:sp>
        <p:nvSpPr>
          <p:cNvPr id="15362" name="Platshållare för anteckninga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sv-SE" smtClean="0"/>
          </a:p>
        </p:txBody>
      </p:sp>
      <p:sp>
        <p:nvSpPr>
          <p:cNvPr id="15363" name="Platshållare för bild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8D1B0C9-EEE0-4388-A7FA-46C0B53DE870}" type="slidenum">
              <a:rPr lang="en-US"/>
              <a:pPr fontAlgn="base">
                <a:spcBef>
                  <a:spcPct val="0"/>
                </a:spcBef>
                <a:spcAft>
                  <a:spcPct val="0"/>
                </a:spcAft>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Platshållare för bildobjekt 1"/>
          <p:cNvSpPr>
            <a:spLocks noGrp="1" noRot="1" noChangeAspect="1"/>
          </p:cNvSpPr>
          <p:nvPr>
            <p:ph type="sldImg"/>
          </p:nvPr>
        </p:nvSpPr>
        <p:spPr bwMode="auto">
          <a:noFill/>
          <a:ln>
            <a:solidFill>
              <a:srgbClr val="000000"/>
            </a:solidFill>
            <a:miter lim="800000"/>
            <a:headEnd/>
            <a:tailEnd/>
          </a:ln>
        </p:spPr>
      </p:sp>
      <p:sp>
        <p:nvSpPr>
          <p:cNvPr id="17410" name="Platshållare för anteckninga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sv-SE" smtClean="0"/>
          </a:p>
        </p:txBody>
      </p:sp>
      <p:sp>
        <p:nvSpPr>
          <p:cNvPr id="17411" name="Platshållare för bild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69227D5-BDAB-49CF-B96C-30F95BC8CBAA}" type="slidenum">
              <a:rPr lang="en-US"/>
              <a:pPr fontAlgn="base">
                <a:spcBef>
                  <a:spcPct val="0"/>
                </a:spcBef>
                <a:spcAft>
                  <a:spcPct val="0"/>
                </a:spcAft>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Platshållare för bildobjekt 1"/>
          <p:cNvSpPr>
            <a:spLocks noGrp="1" noRot="1" noChangeAspect="1"/>
          </p:cNvSpPr>
          <p:nvPr>
            <p:ph type="sldImg"/>
          </p:nvPr>
        </p:nvSpPr>
        <p:spPr bwMode="auto">
          <a:noFill/>
          <a:ln>
            <a:solidFill>
              <a:srgbClr val="000000"/>
            </a:solidFill>
            <a:miter lim="800000"/>
            <a:headEnd/>
            <a:tailEnd/>
          </a:ln>
        </p:spPr>
      </p:sp>
      <p:sp>
        <p:nvSpPr>
          <p:cNvPr id="19458" name="Platshållare för anteckninga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sv-SE" smtClean="0"/>
          </a:p>
        </p:txBody>
      </p:sp>
      <p:sp>
        <p:nvSpPr>
          <p:cNvPr id="19459" name="Platshållare för bild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45CCBB3-425B-4A73-8368-36091946B655}" type="slidenum">
              <a:rPr lang="en-US"/>
              <a:pPr fontAlgn="base">
                <a:spcBef>
                  <a:spcPct val="0"/>
                </a:spcBef>
                <a:spcAft>
                  <a:spcPct val="0"/>
                </a:spcAft>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Platshållare för bildobjekt 1"/>
          <p:cNvSpPr>
            <a:spLocks noGrp="1" noRot="1" noChangeAspect="1"/>
          </p:cNvSpPr>
          <p:nvPr>
            <p:ph type="sldImg"/>
          </p:nvPr>
        </p:nvSpPr>
        <p:spPr bwMode="auto">
          <a:noFill/>
          <a:ln>
            <a:solidFill>
              <a:srgbClr val="000000"/>
            </a:solidFill>
            <a:miter lim="800000"/>
            <a:headEnd/>
            <a:tailEnd/>
          </a:ln>
        </p:spPr>
      </p:sp>
      <p:sp>
        <p:nvSpPr>
          <p:cNvPr id="35842" name="Platshållare för anteckninga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sv-SE" smtClean="0"/>
          </a:p>
        </p:txBody>
      </p:sp>
      <p:sp>
        <p:nvSpPr>
          <p:cNvPr id="35843" name="Platshållare för bild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DB35F16-D096-4FA9-A894-4BDDF3707FDC}" type="slidenum">
              <a:rPr lang="en-US"/>
              <a:pPr fontAlgn="base">
                <a:spcBef>
                  <a:spcPct val="0"/>
                </a:spcBef>
                <a:spcAft>
                  <a:spcPct val="0"/>
                </a:spcAft>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Platshållare för bildobjekt 1"/>
          <p:cNvSpPr>
            <a:spLocks noGrp="1" noRot="1" noChangeAspect="1" noTextEdit="1"/>
          </p:cNvSpPr>
          <p:nvPr>
            <p:ph type="sldImg"/>
          </p:nvPr>
        </p:nvSpPr>
        <p:spPr bwMode="auto">
          <a:noFill/>
          <a:ln>
            <a:solidFill>
              <a:srgbClr val="000000"/>
            </a:solidFill>
            <a:miter lim="800000"/>
            <a:headEnd/>
            <a:tailEnd/>
          </a:ln>
        </p:spPr>
      </p:sp>
      <p:sp>
        <p:nvSpPr>
          <p:cNvPr id="57347" name="Platshållare för anteckninga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GB" smtClean="0"/>
          </a:p>
        </p:txBody>
      </p:sp>
      <p:sp>
        <p:nvSpPr>
          <p:cNvPr id="57348" name="Platshållare för bildnumm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C765F4D9-A61F-4176-86F8-F215D03336E9}" type="slidenum">
              <a:rPr lang="en-GB" sz="1200">
                <a:latin typeface="Calibri" pitchFamily="34" charset="0"/>
              </a:rPr>
              <a:pPr algn="r"/>
              <a:t>5</a:t>
            </a:fld>
            <a:endParaRPr lang="en-GB" sz="1200">
              <a:latin typeface="Calibri"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Platshållare för bildobjekt 1"/>
          <p:cNvSpPr>
            <a:spLocks noGrp="1" noRot="1" noChangeAspect="1"/>
          </p:cNvSpPr>
          <p:nvPr>
            <p:ph type="sldImg"/>
          </p:nvPr>
        </p:nvSpPr>
        <p:spPr bwMode="auto">
          <a:noFill/>
          <a:ln>
            <a:solidFill>
              <a:srgbClr val="000000"/>
            </a:solidFill>
            <a:miter lim="800000"/>
            <a:headEnd/>
            <a:tailEnd/>
          </a:ln>
        </p:spPr>
      </p:sp>
      <p:sp>
        <p:nvSpPr>
          <p:cNvPr id="21506" name="Platshållare för anteckninga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sv-SE" smtClean="0"/>
          </a:p>
        </p:txBody>
      </p:sp>
      <p:sp>
        <p:nvSpPr>
          <p:cNvPr id="21507" name="Platshållare för bild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989571A-C496-436B-AA3A-411DFA701BB0}" type="slidenum">
              <a:rPr lang="en-US"/>
              <a:pPr fontAlgn="base">
                <a:spcBef>
                  <a:spcPct val="0"/>
                </a:spcBef>
                <a:spcAft>
                  <a:spcPct val="0"/>
                </a:spcAft>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Platshållare för bildobjekt 1"/>
          <p:cNvSpPr>
            <a:spLocks noGrp="1" noRot="1" noChangeAspect="1"/>
          </p:cNvSpPr>
          <p:nvPr>
            <p:ph type="sldImg"/>
          </p:nvPr>
        </p:nvSpPr>
        <p:spPr bwMode="auto">
          <a:noFill/>
          <a:ln>
            <a:solidFill>
              <a:srgbClr val="000000"/>
            </a:solidFill>
            <a:miter lim="800000"/>
            <a:headEnd/>
            <a:tailEnd/>
          </a:ln>
        </p:spPr>
      </p:sp>
      <p:sp>
        <p:nvSpPr>
          <p:cNvPr id="23554" name="Platshållare för anteckninga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sv-SE" smtClean="0"/>
          </a:p>
        </p:txBody>
      </p:sp>
      <p:sp>
        <p:nvSpPr>
          <p:cNvPr id="23555" name="Platshållare för bild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301BDAC-E853-40BC-82E8-69B7C6A92334}" type="slidenum">
              <a:rPr lang="en-US"/>
              <a:pPr fontAlgn="base">
                <a:spcBef>
                  <a:spcPct val="0"/>
                </a:spcBef>
                <a:spcAft>
                  <a:spcPct val="0"/>
                </a:spcAft>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Platshållare för bildobjekt 1"/>
          <p:cNvSpPr>
            <a:spLocks noGrp="1" noRot="1" noChangeAspect="1"/>
          </p:cNvSpPr>
          <p:nvPr>
            <p:ph type="sldImg"/>
          </p:nvPr>
        </p:nvSpPr>
        <p:spPr bwMode="auto">
          <a:noFill/>
          <a:ln>
            <a:solidFill>
              <a:srgbClr val="000000"/>
            </a:solidFill>
            <a:miter lim="800000"/>
            <a:headEnd/>
            <a:tailEnd/>
          </a:ln>
        </p:spPr>
      </p:sp>
      <p:sp>
        <p:nvSpPr>
          <p:cNvPr id="25602" name="Platshållare för anteckninga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sv-SE" smtClean="0"/>
          </a:p>
        </p:txBody>
      </p:sp>
      <p:sp>
        <p:nvSpPr>
          <p:cNvPr id="25603" name="Platshållare för bild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5D407AD-1762-4B81-B4B1-ECCE546D6281}" type="slidenum">
              <a:rPr lang="en-US"/>
              <a:pPr fontAlgn="base">
                <a:spcBef>
                  <a:spcPct val="0"/>
                </a:spcBef>
                <a:spcAft>
                  <a:spcPct val="0"/>
                </a:spcAft>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Platshållare för bildobjekt 1"/>
          <p:cNvSpPr>
            <a:spLocks noGrp="1" noRot="1" noChangeAspect="1"/>
          </p:cNvSpPr>
          <p:nvPr>
            <p:ph type="sldImg"/>
          </p:nvPr>
        </p:nvSpPr>
        <p:spPr bwMode="auto">
          <a:noFill/>
          <a:ln>
            <a:solidFill>
              <a:srgbClr val="000000"/>
            </a:solidFill>
            <a:miter lim="800000"/>
            <a:headEnd/>
            <a:tailEnd/>
          </a:ln>
        </p:spPr>
      </p:sp>
      <p:sp>
        <p:nvSpPr>
          <p:cNvPr id="27650" name="Platshållare för anteckninga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sv-SE" smtClean="0"/>
          </a:p>
        </p:txBody>
      </p:sp>
      <p:sp>
        <p:nvSpPr>
          <p:cNvPr id="27651" name="Platshållare för bild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49E8479-A6FE-4711-95D9-655E2C026950}" type="slidenum">
              <a:rPr lang="en-US"/>
              <a:pPr fontAlgn="base">
                <a:spcBef>
                  <a:spcPct val="0"/>
                </a:spcBef>
                <a:spcAft>
                  <a:spcPct val="0"/>
                </a:spcAft>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Platshållare för bildobjekt 1"/>
          <p:cNvSpPr>
            <a:spLocks noGrp="1" noRot="1" noChangeAspect="1"/>
          </p:cNvSpPr>
          <p:nvPr>
            <p:ph type="sldImg"/>
          </p:nvPr>
        </p:nvSpPr>
        <p:spPr bwMode="auto">
          <a:noFill/>
          <a:ln>
            <a:solidFill>
              <a:srgbClr val="000000"/>
            </a:solidFill>
            <a:miter lim="800000"/>
            <a:headEnd/>
            <a:tailEnd/>
          </a:ln>
        </p:spPr>
      </p:sp>
      <p:sp>
        <p:nvSpPr>
          <p:cNvPr id="29698" name="Platshållare för anteckninga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sv-SE" smtClean="0"/>
          </a:p>
        </p:txBody>
      </p:sp>
      <p:sp>
        <p:nvSpPr>
          <p:cNvPr id="29699" name="Platshållare för bild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5F802BF-4074-457B-8976-181D754ECD99}" type="slidenum">
              <a:rPr lang="en-US"/>
              <a:pPr fontAlgn="base">
                <a:spcBef>
                  <a:spcPct val="0"/>
                </a:spcBef>
                <a:spcAft>
                  <a:spcPct val="0"/>
                </a:spcAft>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Platshållare för bildobjekt 1"/>
          <p:cNvSpPr>
            <a:spLocks noGrp="1" noRot="1" noChangeAspect="1"/>
          </p:cNvSpPr>
          <p:nvPr>
            <p:ph type="sldImg"/>
          </p:nvPr>
        </p:nvSpPr>
        <p:spPr bwMode="auto">
          <a:noFill/>
          <a:ln>
            <a:solidFill>
              <a:srgbClr val="000000"/>
            </a:solidFill>
            <a:miter lim="800000"/>
            <a:headEnd/>
            <a:tailEnd/>
          </a:ln>
        </p:spPr>
      </p:sp>
      <p:sp>
        <p:nvSpPr>
          <p:cNvPr id="31746" name="Platshållare för anteckninga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sv-SE" smtClean="0"/>
          </a:p>
        </p:txBody>
      </p:sp>
      <p:sp>
        <p:nvSpPr>
          <p:cNvPr id="31747" name="Platshållare för bild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7D478CF-E855-4CEC-B54C-92BE1460C357}" type="slidenum">
              <a:rPr lang="en-US"/>
              <a:pPr fontAlgn="base">
                <a:spcBef>
                  <a:spcPct val="0"/>
                </a:spcBef>
                <a:spcAft>
                  <a:spcPct val="0"/>
                </a:spcAft>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Platshållare för bildobjekt 1"/>
          <p:cNvSpPr>
            <a:spLocks noGrp="1" noRot="1" noChangeAspect="1"/>
          </p:cNvSpPr>
          <p:nvPr>
            <p:ph type="sldImg"/>
          </p:nvPr>
        </p:nvSpPr>
        <p:spPr bwMode="auto">
          <a:noFill/>
          <a:ln>
            <a:solidFill>
              <a:srgbClr val="000000"/>
            </a:solidFill>
            <a:miter lim="800000"/>
            <a:headEnd/>
            <a:tailEnd/>
          </a:ln>
        </p:spPr>
      </p:sp>
      <p:sp>
        <p:nvSpPr>
          <p:cNvPr id="33794" name="Platshållare för anteckninga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sv-SE" smtClean="0"/>
          </a:p>
        </p:txBody>
      </p:sp>
      <p:sp>
        <p:nvSpPr>
          <p:cNvPr id="33795" name="Platshållare för bild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8B10FC1-1760-4E2F-BCF1-597C879631EE}" type="slidenum">
              <a:rPr lang="en-US"/>
              <a:pPr fontAlgn="base">
                <a:spcBef>
                  <a:spcPct val="0"/>
                </a:spcBef>
                <a:spcAft>
                  <a:spcPct val="0"/>
                </a:spcAft>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Platshållare för bildobjekt 1"/>
          <p:cNvSpPr>
            <a:spLocks noGrp="1" noRot="1" noChangeAspect="1"/>
          </p:cNvSpPr>
          <p:nvPr>
            <p:ph type="sldImg"/>
          </p:nvPr>
        </p:nvSpPr>
        <p:spPr bwMode="auto">
          <a:noFill/>
          <a:ln>
            <a:solidFill>
              <a:srgbClr val="000000"/>
            </a:solidFill>
            <a:miter lim="800000"/>
            <a:headEnd/>
            <a:tailEnd/>
          </a:ln>
        </p:spPr>
      </p:sp>
      <p:sp>
        <p:nvSpPr>
          <p:cNvPr id="37890" name="Platshållare för anteckninga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sv-SE" smtClean="0"/>
          </a:p>
        </p:txBody>
      </p:sp>
      <p:sp>
        <p:nvSpPr>
          <p:cNvPr id="37891" name="Platshållare för bild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DC6D860-0D1A-42AA-ACCB-FBED36B418A1}" type="slidenum">
              <a:rPr lang="en-US"/>
              <a:pPr fontAlgn="base">
                <a:spcBef>
                  <a:spcPct val="0"/>
                </a:spcBef>
                <a:spcAft>
                  <a:spcPct val="0"/>
                </a:spcAft>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Platshållare för bildobjekt 1"/>
          <p:cNvSpPr>
            <a:spLocks noGrp="1" noRot="1" noChangeAspect="1"/>
          </p:cNvSpPr>
          <p:nvPr>
            <p:ph type="sldImg"/>
          </p:nvPr>
        </p:nvSpPr>
        <p:spPr bwMode="auto">
          <a:noFill/>
          <a:ln>
            <a:solidFill>
              <a:srgbClr val="000000"/>
            </a:solidFill>
            <a:miter lim="800000"/>
            <a:headEnd/>
            <a:tailEnd/>
          </a:ln>
        </p:spPr>
      </p:sp>
      <p:sp>
        <p:nvSpPr>
          <p:cNvPr id="39938" name="Platshållare för anteckninga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sv-SE" smtClean="0"/>
          </a:p>
        </p:txBody>
      </p:sp>
      <p:sp>
        <p:nvSpPr>
          <p:cNvPr id="39939" name="Platshållare för bild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26D16B8-C3E8-4659-8F45-0B493892D5F2}" type="slidenum">
              <a:rPr lang="en-US"/>
              <a:pPr fontAlgn="base">
                <a:spcBef>
                  <a:spcPct val="0"/>
                </a:spcBef>
                <a:spcAft>
                  <a:spcPct val="0"/>
                </a:spcAft>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Platshållare för bildobjekt 1"/>
          <p:cNvSpPr>
            <a:spLocks noGrp="1" noRot="1" noChangeAspect="1"/>
          </p:cNvSpPr>
          <p:nvPr>
            <p:ph type="sldImg"/>
          </p:nvPr>
        </p:nvSpPr>
        <p:spPr bwMode="auto">
          <a:noFill/>
          <a:ln>
            <a:solidFill>
              <a:srgbClr val="000000"/>
            </a:solidFill>
            <a:miter lim="800000"/>
            <a:headEnd/>
            <a:tailEnd/>
          </a:ln>
        </p:spPr>
      </p:sp>
      <p:sp>
        <p:nvSpPr>
          <p:cNvPr id="41986" name="Platshållare för anteckninga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sv-SE" smtClean="0"/>
          </a:p>
        </p:txBody>
      </p:sp>
      <p:sp>
        <p:nvSpPr>
          <p:cNvPr id="41987" name="Platshållare för bild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C94B4F5-477B-4720-B756-1E6A83D164FA}" type="slidenum">
              <a:rPr lang="en-US"/>
              <a:pPr fontAlgn="base">
                <a:spcBef>
                  <a:spcPct val="0"/>
                </a:spcBef>
                <a:spcAft>
                  <a:spcPct val="0"/>
                </a:spcAft>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Platshållare för bildobjekt 1"/>
          <p:cNvSpPr>
            <a:spLocks noGrp="1" noRot="1" noChangeAspect="1"/>
          </p:cNvSpPr>
          <p:nvPr>
            <p:ph type="sldImg"/>
          </p:nvPr>
        </p:nvSpPr>
        <p:spPr bwMode="auto">
          <a:noFill/>
          <a:ln>
            <a:solidFill>
              <a:srgbClr val="000000"/>
            </a:solidFill>
            <a:miter lim="800000"/>
            <a:headEnd/>
            <a:tailEnd/>
          </a:ln>
        </p:spPr>
      </p:sp>
      <p:sp>
        <p:nvSpPr>
          <p:cNvPr id="44034" name="Platshållare för anteckninga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sv-SE" smtClean="0"/>
          </a:p>
        </p:txBody>
      </p:sp>
      <p:sp>
        <p:nvSpPr>
          <p:cNvPr id="44035" name="Platshållare för bild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8D41AB0-CD4D-40F7-BA4E-EB06ADA48F25}" type="slidenum">
              <a:rPr lang="en-US"/>
              <a:pPr fontAlgn="base">
                <a:spcBef>
                  <a:spcPct val="0"/>
                </a:spcBef>
                <a:spcAft>
                  <a:spcPct val="0"/>
                </a:spcAft>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Platshållare för bildobjekt 1"/>
          <p:cNvSpPr>
            <a:spLocks noGrp="1" noRot="1" noChangeAspect="1"/>
          </p:cNvSpPr>
          <p:nvPr>
            <p:ph type="sldImg"/>
          </p:nvPr>
        </p:nvSpPr>
        <p:spPr bwMode="auto">
          <a:noFill/>
          <a:ln>
            <a:solidFill>
              <a:srgbClr val="000000"/>
            </a:solidFill>
            <a:miter lim="800000"/>
            <a:headEnd/>
            <a:tailEnd/>
          </a:ln>
        </p:spPr>
      </p:sp>
      <p:sp>
        <p:nvSpPr>
          <p:cNvPr id="46082" name="Platshållare för anteckninga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sv-SE" smtClean="0"/>
          </a:p>
        </p:txBody>
      </p:sp>
      <p:sp>
        <p:nvSpPr>
          <p:cNvPr id="46083" name="Platshållare för bild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07B1A80-309D-4AAA-8C10-39C2081C598D}" type="slidenum">
              <a:rPr lang="en-US"/>
              <a:pPr fontAlgn="base">
                <a:spcBef>
                  <a:spcPct val="0"/>
                </a:spcBef>
                <a:spcAft>
                  <a:spcPct val="0"/>
                </a:spcAft>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Platshållare för bildobjekt 1"/>
          <p:cNvSpPr>
            <a:spLocks noGrp="1" noRot="1" noChangeAspect="1"/>
          </p:cNvSpPr>
          <p:nvPr>
            <p:ph type="sldImg"/>
          </p:nvPr>
        </p:nvSpPr>
        <p:spPr bwMode="auto">
          <a:noFill/>
          <a:ln>
            <a:solidFill>
              <a:srgbClr val="000000"/>
            </a:solidFill>
            <a:miter lim="800000"/>
            <a:headEnd/>
            <a:tailEnd/>
          </a:ln>
        </p:spPr>
      </p:sp>
      <p:sp>
        <p:nvSpPr>
          <p:cNvPr id="48130" name="Platshållare för anteckninga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sv-SE" smtClean="0"/>
          </a:p>
        </p:txBody>
      </p:sp>
      <p:sp>
        <p:nvSpPr>
          <p:cNvPr id="48131" name="Platshållare för bild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328F618-B223-4E76-B8BE-5B68AB43B998}" type="slidenum">
              <a:rPr lang="en-US"/>
              <a:pPr fontAlgn="base">
                <a:spcBef>
                  <a:spcPct val="0"/>
                </a:spcBef>
                <a:spcAft>
                  <a:spcPct val="0"/>
                </a:spcAft>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Platshållare för bildobjekt 1"/>
          <p:cNvSpPr>
            <a:spLocks noGrp="1" noRot="1" noChangeAspect="1"/>
          </p:cNvSpPr>
          <p:nvPr>
            <p:ph type="sldImg"/>
          </p:nvPr>
        </p:nvSpPr>
        <p:spPr bwMode="auto">
          <a:noFill/>
          <a:ln>
            <a:solidFill>
              <a:srgbClr val="000000"/>
            </a:solidFill>
            <a:miter lim="800000"/>
            <a:headEnd/>
            <a:tailEnd/>
          </a:ln>
        </p:spPr>
      </p:sp>
      <p:sp>
        <p:nvSpPr>
          <p:cNvPr id="50178" name="Platshållare för anteckninga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sv-SE" smtClean="0"/>
          </a:p>
        </p:txBody>
      </p:sp>
      <p:sp>
        <p:nvSpPr>
          <p:cNvPr id="50179" name="Platshållare för bild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B0C3DC1-8543-4289-98BA-4E38550C3AB5}" type="slidenum">
              <a:rPr lang="en-US"/>
              <a:pPr fontAlgn="base">
                <a:spcBef>
                  <a:spcPct val="0"/>
                </a:spcBef>
                <a:spcAft>
                  <a:spcPct val="0"/>
                </a:spcAft>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Platshållare för bildobjekt 1"/>
          <p:cNvSpPr>
            <a:spLocks noGrp="1" noRot="1" noChangeAspect="1"/>
          </p:cNvSpPr>
          <p:nvPr>
            <p:ph type="sldImg"/>
          </p:nvPr>
        </p:nvSpPr>
        <p:spPr bwMode="auto">
          <a:noFill/>
          <a:ln>
            <a:solidFill>
              <a:srgbClr val="000000"/>
            </a:solidFill>
            <a:miter lim="800000"/>
            <a:headEnd/>
            <a:tailEnd/>
          </a:ln>
        </p:spPr>
      </p:sp>
      <p:sp>
        <p:nvSpPr>
          <p:cNvPr id="52226" name="Platshållare för anteckninga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sv-SE" smtClean="0"/>
          </a:p>
        </p:txBody>
      </p:sp>
      <p:sp>
        <p:nvSpPr>
          <p:cNvPr id="52227" name="Platshållare för bild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93E1877-F246-41B1-B5F3-40B9DE1F70EF}" type="slidenum">
              <a:rPr lang="en-US"/>
              <a:pPr fontAlgn="base">
                <a:spcBef>
                  <a:spcPct val="0"/>
                </a:spcBef>
                <a:spcAft>
                  <a:spcPct val="0"/>
                </a:spcAft>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Platshållare för bildobjekt 1"/>
          <p:cNvSpPr>
            <a:spLocks noGrp="1" noRot="1" noChangeAspect="1"/>
          </p:cNvSpPr>
          <p:nvPr>
            <p:ph type="sldImg"/>
          </p:nvPr>
        </p:nvSpPr>
        <p:spPr bwMode="auto">
          <a:noFill/>
          <a:ln>
            <a:solidFill>
              <a:srgbClr val="000000"/>
            </a:solidFill>
            <a:miter lim="800000"/>
            <a:headEnd/>
            <a:tailEnd/>
          </a:ln>
        </p:spPr>
      </p:sp>
      <p:sp>
        <p:nvSpPr>
          <p:cNvPr id="54274" name="Platshållare för anteckninga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sv-SE" smtClean="0"/>
          </a:p>
        </p:txBody>
      </p:sp>
      <p:sp>
        <p:nvSpPr>
          <p:cNvPr id="54275" name="Platshållare för bild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859F868-7F43-43B3-84A4-36C561DC5344}" type="slidenum">
              <a:rPr lang="en-US"/>
              <a:pPr fontAlgn="base">
                <a:spcBef>
                  <a:spcPct val="0"/>
                </a:spcBef>
                <a:spcAft>
                  <a:spcPct val="0"/>
                </a:spcAft>
              </a:pPr>
              <a:t>21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16" name="Rectangle 20"/>
          <p:cNvSpPr>
            <a:spLocks noGrp="1"/>
          </p:cNvSpPr>
          <p:nvPr>
            <p:ph type="ctrTitle"/>
          </p:nvPr>
        </p:nvSpPr>
        <p:spPr>
          <a:xfrm>
            <a:off x="685800" y="990601"/>
            <a:ext cx="7772400" cy="2609850"/>
          </a:xfrm>
        </p:spPr>
        <p:txBody>
          <a:bodyPr>
            <a:noAutofit/>
            <a:sp3d prstMaterial="matte">
              <a:bevelT w="38100" h="38100"/>
              <a:contourClr>
                <a:srgbClr val="FFFFFF"/>
              </a:contourClr>
            </a:sp3d>
          </a:bodyPr>
          <a:lstStyle>
            <a:lvl1pPr algn="ctr">
              <a:defRPr lang="en-US" sz="5800" dirty="0" smtClean="0">
                <a:ln w="9525">
                  <a:noFill/>
                </a:ln>
                <a:effectLst>
                  <a:outerShdw blurRad="50800" dist="38100" dir="8220000" algn="tl" rotWithShape="0">
                    <a:srgbClr val="000000">
                      <a:alpha val="40000"/>
                    </a:srgbClr>
                  </a:outerShdw>
                </a:effectLst>
              </a:defRPr>
            </a:lvl1pPr>
          </a:lstStyle>
          <a:p>
            <a:r>
              <a:rPr lang="sv-SE" smtClean="0"/>
              <a:t>Klicka här för att ändra format</a:t>
            </a:r>
            <a:endParaRPr lang="en-US" dirty="0"/>
          </a:p>
        </p:txBody>
      </p:sp>
      <p:sp>
        <p:nvSpPr>
          <p:cNvPr id="24" name="Rectangle 26"/>
          <p:cNvSpPr>
            <a:spLocks noGrp="1"/>
          </p:cNvSpPr>
          <p:nvPr>
            <p:ph type="subTitle" idx="1"/>
          </p:nvPr>
        </p:nvSpPr>
        <p:spPr>
          <a:xfrm>
            <a:off x="1371600" y="3657600"/>
            <a:ext cx="6400800" cy="1967089"/>
          </a:xfrm>
        </p:spPr>
        <p:txBody>
          <a:bodyPr>
            <a:normAutofit/>
          </a:bodyPr>
          <a:lstStyle>
            <a:lvl1pPr marL="0" indent="0" algn="ctr">
              <a:buNone/>
              <a:defRPr lang="en-US" sz="3000" b="0">
                <a:solidFill>
                  <a:schemeClr val="tx2"/>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sv-SE" smtClean="0"/>
              <a:t>Klicka här för att ändra format på underrubrik i bakgrunden</a:t>
            </a:r>
            <a:endParaRPr lang="en-US" dirty="0"/>
          </a:p>
        </p:txBody>
      </p:sp>
      <p:sp>
        <p:nvSpPr>
          <p:cNvPr id="4" name="Rectangle 22"/>
          <p:cNvSpPr>
            <a:spLocks noGrp="1"/>
          </p:cNvSpPr>
          <p:nvPr>
            <p:ph type="dt" sz="half" idx="10"/>
          </p:nvPr>
        </p:nvSpPr>
        <p:spPr/>
        <p:txBody>
          <a:bodyPr/>
          <a:lstStyle>
            <a:lvl1pPr>
              <a:defRPr/>
            </a:lvl1pPr>
          </a:lstStyle>
          <a:p>
            <a:pPr>
              <a:defRPr/>
            </a:pPr>
            <a:fld id="{32A09645-2D1C-4855-8B85-3C37BC489399}" type="datetimeFigureOut">
              <a:rPr/>
              <a:pPr>
                <a:defRPr/>
              </a:pPr>
              <a:t>2/9/2012</a:t>
            </a:fld>
            <a:endParaRPr/>
          </a:p>
        </p:txBody>
      </p:sp>
      <p:sp>
        <p:nvSpPr>
          <p:cNvPr id="5" name="Rectangle 18"/>
          <p:cNvSpPr>
            <a:spLocks noGrp="1"/>
          </p:cNvSpPr>
          <p:nvPr>
            <p:ph type="ftr" sz="quarter" idx="11"/>
          </p:nvPr>
        </p:nvSpPr>
        <p:spPr/>
        <p:txBody>
          <a:bodyPr/>
          <a:lstStyle>
            <a:lvl1pPr>
              <a:defRPr/>
            </a:lvl1pPr>
          </a:lstStyle>
          <a:p>
            <a:pPr>
              <a:defRPr/>
            </a:pPr>
            <a:endParaRPr/>
          </a:p>
        </p:txBody>
      </p:sp>
      <p:sp>
        <p:nvSpPr>
          <p:cNvPr id="6" name="Rectangle 15"/>
          <p:cNvSpPr>
            <a:spLocks noGrp="1"/>
          </p:cNvSpPr>
          <p:nvPr>
            <p:ph type="sldNum" sz="quarter" idx="12"/>
          </p:nvPr>
        </p:nvSpPr>
        <p:spPr/>
        <p:txBody>
          <a:bodyPr/>
          <a:lstStyle>
            <a:lvl1pPr>
              <a:defRPr/>
            </a:lvl1pPr>
          </a:lstStyle>
          <a:p>
            <a:pPr>
              <a:defRPr/>
            </a:pPr>
            <a:fld id="{052D1C99-F3A3-46DF-94E6-FB8F8A9E92A8}" type="slidenum">
              <a:rPr/>
              <a:pPr>
                <a:defRPr/>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ectangle 2"/>
          <p:cNvSpPr>
            <a:spLocks noGrp="1"/>
          </p:cNvSpPr>
          <p:nvPr>
            <p:ph type="title"/>
          </p:nvPr>
        </p:nvSpPr>
        <p:spPr/>
        <p:txBody>
          <a:bodyPr/>
          <a:lstStyle/>
          <a:p>
            <a:r>
              <a:rPr lang="sv-SE" smtClean="0"/>
              <a:t>Klicka här för att ändra format</a:t>
            </a:r>
            <a:endParaRPr lang="en-US"/>
          </a:p>
        </p:txBody>
      </p:sp>
      <p:sp>
        <p:nvSpPr>
          <p:cNvPr id="3" name="Rectangle 3"/>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Rectangle 22"/>
          <p:cNvSpPr>
            <a:spLocks noGrp="1"/>
          </p:cNvSpPr>
          <p:nvPr>
            <p:ph type="dt" sz="half" idx="10"/>
          </p:nvPr>
        </p:nvSpPr>
        <p:spPr/>
        <p:txBody>
          <a:bodyPr/>
          <a:lstStyle>
            <a:lvl1pPr>
              <a:defRPr/>
            </a:lvl1pPr>
          </a:lstStyle>
          <a:p>
            <a:pPr>
              <a:defRPr/>
            </a:pPr>
            <a:fld id="{F564D66E-3208-4D92-86CC-A4583236BD14}" type="datetimeFigureOut">
              <a:rPr/>
              <a:pPr>
                <a:defRPr/>
              </a:pPr>
              <a:t>2/9/2012</a:t>
            </a:fld>
            <a:endParaRPr/>
          </a:p>
        </p:txBody>
      </p:sp>
      <p:sp>
        <p:nvSpPr>
          <p:cNvPr id="5" name="Rectangle 18"/>
          <p:cNvSpPr>
            <a:spLocks noGrp="1"/>
          </p:cNvSpPr>
          <p:nvPr>
            <p:ph type="ftr" sz="quarter" idx="11"/>
          </p:nvPr>
        </p:nvSpPr>
        <p:spPr/>
        <p:txBody>
          <a:bodyPr/>
          <a:lstStyle>
            <a:lvl1pPr>
              <a:defRPr/>
            </a:lvl1pPr>
          </a:lstStyle>
          <a:p>
            <a:pPr>
              <a:defRPr/>
            </a:pPr>
            <a:endParaRPr/>
          </a:p>
        </p:txBody>
      </p:sp>
      <p:sp>
        <p:nvSpPr>
          <p:cNvPr id="6" name="Rectangle 15"/>
          <p:cNvSpPr>
            <a:spLocks noGrp="1"/>
          </p:cNvSpPr>
          <p:nvPr>
            <p:ph type="sldNum" sz="quarter" idx="12"/>
          </p:nvPr>
        </p:nvSpPr>
        <p:spPr/>
        <p:txBody>
          <a:bodyPr/>
          <a:lstStyle>
            <a:lvl1pPr>
              <a:defRPr/>
            </a:lvl1pPr>
          </a:lstStyle>
          <a:p>
            <a:pPr>
              <a:defRPr/>
            </a:pPr>
            <a:fld id="{081C617A-1350-4E6A-A139-714FDACA2B67}" type="slidenum">
              <a:rPr/>
              <a:pPr>
                <a:defRPr/>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ectangle 2"/>
          <p:cNvSpPr>
            <a:spLocks noGrp="1"/>
          </p:cNvSpPr>
          <p:nvPr>
            <p:ph type="title"/>
          </p:nvPr>
        </p:nvSpPr>
        <p:spPr>
          <a:xfrm>
            <a:off x="722313" y="2685391"/>
            <a:ext cx="7772400" cy="3112843"/>
          </a:xfrm>
        </p:spPr>
        <p:txBody>
          <a:bodyPr anchor="t"/>
          <a:lstStyle>
            <a:lvl1pPr algn="ctr">
              <a:buNone/>
              <a:defRPr lang="en-US" sz="6000" b="1" dirty="0">
                <a:solidFill>
                  <a:schemeClr val="tx2">
                    <a:shade val="85000"/>
                    <a:satMod val="150000"/>
                  </a:schemeClr>
                </a:solidFill>
              </a:defRPr>
            </a:lvl1pPr>
          </a:lstStyle>
          <a:p>
            <a:r>
              <a:rPr lang="sv-SE" smtClean="0"/>
              <a:t>Klicka här för att ändra format</a:t>
            </a:r>
            <a:endParaRPr lang="en-US" dirty="0"/>
          </a:p>
        </p:txBody>
      </p:sp>
      <p:sp>
        <p:nvSpPr>
          <p:cNvPr id="3" name="Rectangle 3"/>
          <p:cNvSpPr>
            <a:spLocks noGrp="1"/>
          </p:cNvSpPr>
          <p:nvPr>
            <p:ph type="body" idx="1"/>
          </p:nvPr>
        </p:nvSpPr>
        <p:spPr>
          <a:xfrm>
            <a:off x="722313" y="1128932"/>
            <a:ext cx="7772400" cy="1509712"/>
          </a:xfrm>
        </p:spPr>
        <p:txBody>
          <a:bodyPr anchor="b">
            <a:normAutofit/>
          </a:bodyPr>
          <a:lstStyle>
            <a:lvl1pPr algn="ctr">
              <a:buNone/>
              <a:defRPr lang="en-US" sz="2400" b="0" smtClean="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sv-SE" smtClean="0"/>
              <a:t>Klicka här för att ändra format på bakgrundstexten</a:t>
            </a:r>
          </a:p>
        </p:txBody>
      </p:sp>
      <p:sp>
        <p:nvSpPr>
          <p:cNvPr id="4" name="Rectangle 22"/>
          <p:cNvSpPr>
            <a:spLocks noGrp="1"/>
          </p:cNvSpPr>
          <p:nvPr>
            <p:ph type="dt" sz="half" idx="10"/>
          </p:nvPr>
        </p:nvSpPr>
        <p:spPr/>
        <p:txBody>
          <a:bodyPr/>
          <a:lstStyle>
            <a:lvl1pPr>
              <a:defRPr/>
            </a:lvl1pPr>
          </a:lstStyle>
          <a:p>
            <a:pPr>
              <a:defRPr/>
            </a:pPr>
            <a:fld id="{39F4D146-2A9E-4C06-9624-B80F1C409A03}" type="datetimeFigureOut">
              <a:rPr/>
              <a:pPr>
                <a:defRPr/>
              </a:pPr>
              <a:t>2/9/2012</a:t>
            </a:fld>
            <a:endParaRPr/>
          </a:p>
        </p:txBody>
      </p:sp>
      <p:sp>
        <p:nvSpPr>
          <p:cNvPr id="5" name="Rectangle 18"/>
          <p:cNvSpPr>
            <a:spLocks noGrp="1"/>
          </p:cNvSpPr>
          <p:nvPr>
            <p:ph type="ftr" sz="quarter" idx="11"/>
          </p:nvPr>
        </p:nvSpPr>
        <p:spPr/>
        <p:txBody>
          <a:bodyPr/>
          <a:lstStyle>
            <a:lvl1pPr>
              <a:defRPr/>
            </a:lvl1pPr>
          </a:lstStyle>
          <a:p>
            <a:pPr>
              <a:defRPr/>
            </a:pPr>
            <a:endParaRPr/>
          </a:p>
        </p:txBody>
      </p:sp>
      <p:sp>
        <p:nvSpPr>
          <p:cNvPr id="6" name="Rectangle 15"/>
          <p:cNvSpPr>
            <a:spLocks noGrp="1"/>
          </p:cNvSpPr>
          <p:nvPr>
            <p:ph type="sldNum" sz="quarter" idx="12"/>
          </p:nvPr>
        </p:nvSpPr>
        <p:spPr/>
        <p:txBody>
          <a:bodyPr/>
          <a:lstStyle>
            <a:lvl1pPr>
              <a:defRPr/>
            </a:lvl1pPr>
          </a:lstStyle>
          <a:p>
            <a:pPr>
              <a:defRPr/>
            </a:pPr>
            <a:fld id="{FE7BFF08-A22B-43C3-8A1D-295F4F1F5577}" type="slidenum">
              <a:rPr/>
              <a:pPr>
                <a:defRPr/>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r>
              <a:rPr lang="sv-SE" smtClean="0"/>
              <a:t>Klicka här för att ändra format</a:t>
            </a:r>
            <a:endParaRPr lang="en-US"/>
          </a:p>
        </p:txBody>
      </p:sp>
      <p:sp>
        <p:nvSpPr>
          <p:cNvPr id="3" name="Rectangle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a:p>
        </p:txBody>
      </p:sp>
      <p:sp>
        <p:nvSpPr>
          <p:cNvPr id="4" name="Rectangle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a:p>
        </p:txBody>
      </p:sp>
      <p:sp>
        <p:nvSpPr>
          <p:cNvPr id="5" name="Rectangle 22"/>
          <p:cNvSpPr>
            <a:spLocks noGrp="1"/>
          </p:cNvSpPr>
          <p:nvPr>
            <p:ph type="dt" sz="half" idx="10"/>
          </p:nvPr>
        </p:nvSpPr>
        <p:spPr/>
        <p:txBody>
          <a:bodyPr/>
          <a:lstStyle>
            <a:lvl1pPr>
              <a:defRPr/>
            </a:lvl1pPr>
          </a:lstStyle>
          <a:p>
            <a:pPr>
              <a:defRPr/>
            </a:pPr>
            <a:fld id="{232CD8B4-F902-440B-9F55-83ECF4525FA9}" type="datetimeFigureOut">
              <a:rPr/>
              <a:pPr>
                <a:defRPr/>
              </a:pPr>
              <a:t>2/9/2012</a:t>
            </a:fld>
            <a:endParaRPr/>
          </a:p>
        </p:txBody>
      </p:sp>
      <p:sp>
        <p:nvSpPr>
          <p:cNvPr id="6" name="Rectangle 18"/>
          <p:cNvSpPr>
            <a:spLocks noGrp="1"/>
          </p:cNvSpPr>
          <p:nvPr>
            <p:ph type="ftr" sz="quarter" idx="11"/>
          </p:nvPr>
        </p:nvSpPr>
        <p:spPr/>
        <p:txBody>
          <a:bodyPr/>
          <a:lstStyle>
            <a:lvl1pPr>
              <a:defRPr/>
            </a:lvl1pPr>
          </a:lstStyle>
          <a:p>
            <a:pPr>
              <a:defRPr/>
            </a:pPr>
            <a:endParaRPr/>
          </a:p>
        </p:txBody>
      </p:sp>
      <p:sp>
        <p:nvSpPr>
          <p:cNvPr id="7" name="Rectangle 15"/>
          <p:cNvSpPr>
            <a:spLocks noGrp="1"/>
          </p:cNvSpPr>
          <p:nvPr>
            <p:ph type="sldNum" sz="quarter" idx="12"/>
          </p:nvPr>
        </p:nvSpPr>
        <p:spPr/>
        <p:txBody>
          <a:bodyPr/>
          <a:lstStyle>
            <a:lvl1pPr>
              <a:defRPr/>
            </a:lvl1pPr>
          </a:lstStyle>
          <a:p>
            <a:pPr>
              <a:defRPr/>
            </a:pPr>
            <a:fld id="{5DD07A04-7EFD-4D0A-B37A-78D02200C150}" type="slidenum">
              <a:rPr/>
              <a:pPr>
                <a:defRPr/>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lvl1pPr algn="l">
              <a:defRPr/>
            </a:lvl1pPr>
          </a:lstStyle>
          <a:p>
            <a:r>
              <a:rPr lang="sv-SE" smtClean="0"/>
              <a:t>Klicka här för att ändra format</a:t>
            </a:r>
            <a:endParaRPr lang="en-US"/>
          </a:p>
        </p:txBody>
      </p:sp>
      <p:sp>
        <p:nvSpPr>
          <p:cNvPr id="3" name="Rectangle 2"/>
          <p:cNvSpPr>
            <a:spLocks noGrp="1"/>
          </p:cNvSpPr>
          <p:nvPr>
            <p:ph type="body" idx="1"/>
          </p:nvPr>
        </p:nvSpPr>
        <p:spPr>
          <a:xfrm>
            <a:off x="457200" y="1535113"/>
            <a:ext cx="4040188" cy="639762"/>
          </a:xfrm>
        </p:spPr>
        <p:txBody>
          <a:bodyPr anchor="b">
            <a:noAutofit/>
          </a:bodyPr>
          <a:lstStyle>
            <a:lvl1pPr marL="0" indent="0" algn="l">
              <a:buNone/>
              <a:defRPr sz="2200" b="1"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4" name="Rectangle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a:p>
        </p:txBody>
      </p:sp>
      <p:sp>
        <p:nvSpPr>
          <p:cNvPr id="5" name="Rectangle 4"/>
          <p:cNvSpPr>
            <a:spLocks noGrp="1"/>
          </p:cNvSpPr>
          <p:nvPr>
            <p:ph type="body" sz="quarter" idx="3"/>
          </p:nvPr>
        </p:nvSpPr>
        <p:spPr>
          <a:xfrm>
            <a:off x="4645025" y="1535113"/>
            <a:ext cx="4041775" cy="639762"/>
          </a:xfrm>
        </p:spPr>
        <p:txBody>
          <a:bodyPr anchor="b">
            <a:noAutofit/>
          </a:bodyPr>
          <a:lstStyle>
            <a:lvl1pPr marL="0" indent="0" algn="l">
              <a:buNone/>
              <a:defRPr sz="2200" b="1"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6" name="Rectangle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a:p>
        </p:txBody>
      </p:sp>
      <p:sp>
        <p:nvSpPr>
          <p:cNvPr id="7" name="Rectangle 22"/>
          <p:cNvSpPr>
            <a:spLocks noGrp="1"/>
          </p:cNvSpPr>
          <p:nvPr>
            <p:ph type="dt" sz="half" idx="10"/>
          </p:nvPr>
        </p:nvSpPr>
        <p:spPr/>
        <p:txBody>
          <a:bodyPr/>
          <a:lstStyle>
            <a:lvl1pPr>
              <a:defRPr/>
            </a:lvl1pPr>
          </a:lstStyle>
          <a:p>
            <a:pPr>
              <a:defRPr/>
            </a:pPr>
            <a:fld id="{4E63A4F6-75E9-4A5B-B4E5-5412D67F2F84}" type="datetimeFigureOut">
              <a:rPr/>
              <a:pPr>
                <a:defRPr/>
              </a:pPr>
              <a:t>2/9/2012</a:t>
            </a:fld>
            <a:endParaRPr/>
          </a:p>
        </p:txBody>
      </p:sp>
      <p:sp>
        <p:nvSpPr>
          <p:cNvPr id="8" name="Rectangle 18"/>
          <p:cNvSpPr>
            <a:spLocks noGrp="1"/>
          </p:cNvSpPr>
          <p:nvPr>
            <p:ph type="ftr" sz="quarter" idx="11"/>
          </p:nvPr>
        </p:nvSpPr>
        <p:spPr/>
        <p:txBody>
          <a:bodyPr/>
          <a:lstStyle>
            <a:lvl1pPr>
              <a:defRPr/>
            </a:lvl1pPr>
          </a:lstStyle>
          <a:p>
            <a:pPr>
              <a:defRPr/>
            </a:pPr>
            <a:endParaRPr/>
          </a:p>
        </p:txBody>
      </p:sp>
      <p:sp>
        <p:nvSpPr>
          <p:cNvPr id="9" name="Rectangle 15"/>
          <p:cNvSpPr>
            <a:spLocks noGrp="1"/>
          </p:cNvSpPr>
          <p:nvPr>
            <p:ph type="sldNum" sz="quarter" idx="12"/>
          </p:nvPr>
        </p:nvSpPr>
        <p:spPr/>
        <p:txBody>
          <a:bodyPr/>
          <a:lstStyle>
            <a:lvl1pPr>
              <a:defRPr/>
            </a:lvl1pPr>
          </a:lstStyle>
          <a:p>
            <a:pPr>
              <a:defRPr/>
            </a:pPr>
            <a:fld id="{FA159950-0866-47A5-A679-7E70519995B1}" type="slidenum">
              <a:rPr/>
              <a:pPr>
                <a:defRPr/>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ectangle 2"/>
          <p:cNvSpPr>
            <a:spLocks noGrp="1"/>
          </p:cNvSpPr>
          <p:nvPr>
            <p:ph type="title"/>
          </p:nvPr>
        </p:nvSpPr>
        <p:spPr/>
        <p:txBody>
          <a:bodyPr/>
          <a:lstStyle>
            <a:lvl1pPr>
              <a:defRPr lang="en-US"/>
            </a:lvl1pPr>
          </a:lstStyle>
          <a:p>
            <a:r>
              <a:rPr lang="sv-SE" smtClean="0"/>
              <a:t>Klicka här för att ändra format</a:t>
            </a:r>
            <a:endParaRPr lang="en-US"/>
          </a:p>
        </p:txBody>
      </p:sp>
      <p:sp>
        <p:nvSpPr>
          <p:cNvPr id="3" name="Rectangle 22"/>
          <p:cNvSpPr>
            <a:spLocks noGrp="1"/>
          </p:cNvSpPr>
          <p:nvPr>
            <p:ph type="dt" sz="half" idx="10"/>
          </p:nvPr>
        </p:nvSpPr>
        <p:spPr/>
        <p:txBody>
          <a:bodyPr/>
          <a:lstStyle>
            <a:lvl1pPr>
              <a:defRPr/>
            </a:lvl1pPr>
          </a:lstStyle>
          <a:p>
            <a:pPr>
              <a:defRPr/>
            </a:pPr>
            <a:fld id="{77DAD29D-19EA-4ADE-903B-52ED3F72D23F}" type="datetimeFigureOut">
              <a:rPr/>
              <a:pPr>
                <a:defRPr/>
              </a:pPr>
              <a:t>2/9/2012</a:t>
            </a:fld>
            <a:endParaRPr/>
          </a:p>
        </p:txBody>
      </p:sp>
      <p:sp>
        <p:nvSpPr>
          <p:cNvPr id="4" name="Rectangle 18"/>
          <p:cNvSpPr>
            <a:spLocks noGrp="1"/>
          </p:cNvSpPr>
          <p:nvPr>
            <p:ph type="ftr" sz="quarter" idx="11"/>
          </p:nvPr>
        </p:nvSpPr>
        <p:spPr/>
        <p:txBody>
          <a:bodyPr/>
          <a:lstStyle>
            <a:lvl1pPr>
              <a:defRPr/>
            </a:lvl1pPr>
          </a:lstStyle>
          <a:p>
            <a:pPr>
              <a:defRPr/>
            </a:pPr>
            <a:endParaRPr/>
          </a:p>
        </p:txBody>
      </p:sp>
      <p:sp>
        <p:nvSpPr>
          <p:cNvPr id="5" name="Rectangle 15"/>
          <p:cNvSpPr>
            <a:spLocks noGrp="1"/>
          </p:cNvSpPr>
          <p:nvPr>
            <p:ph type="sldNum" sz="quarter" idx="12"/>
          </p:nvPr>
        </p:nvSpPr>
        <p:spPr/>
        <p:txBody>
          <a:bodyPr/>
          <a:lstStyle>
            <a:lvl1pPr>
              <a:defRPr/>
            </a:lvl1pPr>
          </a:lstStyle>
          <a:p>
            <a:pPr>
              <a:defRPr/>
            </a:pPr>
            <a:fld id="{F3FBF020-1659-4863-BE54-BBC8EC4A9655}" type="slidenum">
              <a:rPr/>
              <a:pPr>
                <a:defRPr/>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Rectangle 22"/>
          <p:cNvSpPr>
            <a:spLocks noGrp="1"/>
          </p:cNvSpPr>
          <p:nvPr>
            <p:ph type="dt" sz="half" idx="10"/>
          </p:nvPr>
        </p:nvSpPr>
        <p:spPr/>
        <p:txBody>
          <a:bodyPr/>
          <a:lstStyle>
            <a:lvl1pPr>
              <a:defRPr/>
            </a:lvl1pPr>
          </a:lstStyle>
          <a:p>
            <a:pPr>
              <a:defRPr/>
            </a:pPr>
            <a:fld id="{E5017467-A039-44FE-8190-A92DAC321036}" type="datetimeFigureOut">
              <a:rPr/>
              <a:pPr>
                <a:defRPr/>
              </a:pPr>
              <a:t>2/9/2012</a:t>
            </a:fld>
            <a:endParaRPr/>
          </a:p>
        </p:txBody>
      </p:sp>
      <p:sp>
        <p:nvSpPr>
          <p:cNvPr id="3" name="Rectangle 18"/>
          <p:cNvSpPr>
            <a:spLocks noGrp="1"/>
          </p:cNvSpPr>
          <p:nvPr>
            <p:ph type="ftr" sz="quarter" idx="11"/>
          </p:nvPr>
        </p:nvSpPr>
        <p:spPr/>
        <p:txBody>
          <a:bodyPr/>
          <a:lstStyle>
            <a:lvl1pPr>
              <a:defRPr/>
            </a:lvl1pPr>
          </a:lstStyle>
          <a:p>
            <a:pPr>
              <a:defRPr/>
            </a:pPr>
            <a:endParaRPr/>
          </a:p>
        </p:txBody>
      </p:sp>
      <p:sp>
        <p:nvSpPr>
          <p:cNvPr id="4" name="Rectangle 15"/>
          <p:cNvSpPr>
            <a:spLocks noGrp="1"/>
          </p:cNvSpPr>
          <p:nvPr>
            <p:ph type="sldNum" sz="quarter" idx="12"/>
          </p:nvPr>
        </p:nvSpPr>
        <p:spPr/>
        <p:txBody>
          <a:bodyPr/>
          <a:lstStyle>
            <a:lvl1pPr>
              <a:defRPr/>
            </a:lvl1pPr>
          </a:lstStyle>
          <a:p>
            <a:pPr>
              <a:defRPr/>
            </a:pPr>
            <a:fld id="{550A8682-B512-48C4-A5A6-7BDB2E3AA155}" type="slidenum">
              <a:rPr/>
              <a:pPr>
                <a:defRPr/>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ectangle 1"/>
          <p:cNvSpPr>
            <a:spLocks noGrp="1"/>
          </p:cNvSpPr>
          <p:nvPr>
            <p:ph type="title"/>
          </p:nvPr>
        </p:nvSpPr>
        <p:spPr>
          <a:xfrm>
            <a:off x="457200" y="273050"/>
            <a:ext cx="3008313" cy="1162050"/>
          </a:xfrm>
        </p:spPr>
        <p:txBody>
          <a:bodyPr/>
          <a:lstStyle>
            <a:lvl1pPr algn="ctr">
              <a:defRPr sz="2400" b="1">
                <a:solidFill>
                  <a:schemeClr val="tx2"/>
                </a:solidFill>
                <a:effectLst>
                  <a:outerShdw blurRad="38100" dist="25400" dir="8220000" algn="tr" rotWithShape="0">
                    <a:prstClr val="black">
                      <a:alpha val="35000"/>
                    </a:prstClr>
                  </a:outerShdw>
                </a:effectLst>
              </a:defRPr>
            </a:lvl1pPr>
          </a:lstStyle>
          <a:p>
            <a:r>
              <a:rPr lang="sv-SE" smtClean="0"/>
              <a:t>Klicka här för att ändra format</a:t>
            </a:r>
            <a:endParaRPr lang="en-US"/>
          </a:p>
        </p:txBody>
      </p:sp>
      <p:sp>
        <p:nvSpPr>
          <p:cNvPr id="3" name="Rectangle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a:p>
        </p:txBody>
      </p:sp>
      <p:sp>
        <p:nvSpPr>
          <p:cNvPr id="4" name="Rectangle 3"/>
          <p:cNvSpPr>
            <a:spLocks noGrp="1"/>
          </p:cNvSpPr>
          <p:nvPr>
            <p:ph type="body" sz="half" idx="2"/>
          </p:nvPr>
        </p:nvSpPr>
        <p:spPr>
          <a:xfrm>
            <a:off x="457200" y="1435100"/>
            <a:ext cx="3008313" cy="4691063"/>
          </a:xfrm>
        </p:spPr>
        <p:txBody>
          <a:bodyPr/>
          <a:lstStyle>
            <a:lvl1pPr marL="0" indent="0" algn="ctr">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Rectangle 22"/>
          <p:cNvSpPr>
            <a:spLocks noGrp="1"/>
          </p:cNvSpPr>
          <p:nvPr>
            <p:ph type="dt" sz="half" idx="10"/>
          </p:nvPr>
        </p:nvSpPr>
        <p:spPr/>
        <p:txBody>
          <a:bodyPr/>
          <a:lstStyle>
            <a:lvl1pPr>
              <a:defRPr/>
            </a:lvl1pPr>
          </a:lstStyle>
          <a:p>
            <a:pPr>
              <a:defRPr/>
            </a:pPr>
            <a:fld id="{0B12EF2C-5BFC-4D6A-A455-030785D88DB2}" type="datetimeFigureOut">
              <a:rPr/>
              <a:pPr>
                <a:defRPr/>
              </a:pPr>
              <a:t>2/9/2012</a:t>
            </a:fld>
            <a:endParaRPr/>
          </a:p>
        </p:txBody>
      </p:sp>
      <p:sp>
        <p:nvSpPr>
          <p:cNvPr id="6" name="Rectangle 18"/>
          <p:cNvSpPr>
            <a:spLocks noGrp="1"/>
          </p:cNvSpPr>
          <p:nvPr>
            <p:ph type="ftr" sz="quarter" idx="11"/>
          </p:nvPr>
        </p:nvSpPr>
        <p:spPr/>
        <p:txBody>
          <a:bodyPr/>
          <a:lstStyle>
            <a:lvl1pPr>
              <a:defRPr/>
            </a:lvl1pPr>
          </a:lstStyle>
          <a:p>
            <a:pPr>
              <a:defRPr/>
            </a:pPr>
            <a:endParaRPr/>
          </a:p>
        </p:txBody>
      </p:sp>
      <p:sp>
        <p:nvSpPr>
          <p:cNvPr id="7" name="Rectangle 15"/>
          <p:cNvSpPr>
            <a:spLocks noGrp="1"/>
          </p:cNvSpPr>
          <p:nvPr>
            <p:ph type="sldNum" sz="quarter" idx="12"/>
          </p:nvPr>
        </p:nvSpPr>
        <p:spPr/>
        <p:txBody>
          <a:bodyPr/>
          <a:lstStyle>
            <a:lvl1pPr>
              <a:defRPr/>
            </a:lvl1pPr>
          </a:lstStyle>
          <a:p>
            <a:pPr>
              <a:defRPr/>
            </a:pPr>
            <a:fld id="{228800E1-2143-4C06-84C5-2B0E8D439B65}" type="slidenum">
              <a:rPr/>
              <a:pPr>
                <a:defRPr/>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5" name="Rectangle 7"/>
          <p:cNvSpPr/>
          <p:nvPr/>
        </p:nvSpPr>
        <p:spPr>
          <a:xfrm>
            <a:off x="727075" y="1062038"/>
            <a:ext cx="4600575" cy="3978275"/>
          </a:xfrm>
          <a:prstGeom prst="rect">
            <a:avLst/>
          </a:prstGeom>
          <a:solidFill>
            <a:schemeClr val="tx2">
              <a:shade val="15000"/>
            </a:schemeClr>
          </a:solidFill>
          <a:ln w="63500">
            <a:noFill/>
            <a:miter lim="800000"/>
          </a:ln>
          <a:effectLst>
            <a:outerShdw blurRad="63500" dist="25400" dir="7200000" algn="t" rotWithShape="0">
              <a:prstClr val="black">
                <a:alpha val="45000"/>
              </a:prstClr>
            </a:outerShdw>
          </a:effectLst>
        </p:spPr>
        <p:style>
          <a:lnRef idx="3">
            <a:schemeClr val="lt1"/>
          </a:lnRef>
          <a:fillRef idx="1">
            <a:schemeClr val="accent6"/>
          </a:fillRef>
          <a:effectRef idx="1">
            <a:schemeClr val="accent6"/>
          </a:effectRef>
          <a:fontRef idx="minor">
            <a:schemeClr val="lt1"/>
          </a:fontRef>
        </p:style>
        <p:txBody>
          <a:bodyPr lIns="45720" rIns="45720" anchor="ctr">
            <a:normAutofit/>
          </a:bodyPr>
          <a:lstStyle/>
          <a:p>
            <a:pPr indent="-274320" fontAlgn="auto">
              <a:spcBef>
                <a:spcPts val="0"/>
              </a:spcBef>
              <a:spcAft>
                <a:spcPts val="0"/>
              </a:spcAft>
              <a:buClr>
                <a:schemeClr val="accent1"/>
              </a:buClr>
              <a:buSzPct val="80000"/>
              <a:buFont typeface="Wingdings 2" pitchFamily="18" charset="2"/>
              <a:buNone/>
              <a:defRPr/>
            </a:pPr>
            <a:endParaRPr lang="en-US" sz="2000"/>
          </a:p>
        </p:txBody>
      </p:sp>
      <p:sp>
        <p:nvSpPr>
          <p:cNvPr id="2" name="Rectangle 2"/>
          <p:cNvSpPr>
            <a:spLocks noGrp="1"/>
          </p:cNvSpPr>
          <p:nvPr>
            <p:ph type="title"/>
          </p:nvPr>
        </p:nvSpPr>
        <p:spPr>
          <a:xfrm>
            <a:off x="5514536" y="4343400"/>
            <a:ext cx="3048000" cy="709858"/>
          </a:xfrm>
        </p:spPr>
        <p:txBody>
          <a:bodyPr anchor="t">
            <a:noAutofit/>
          </a:bodyPr>
          <a:lstStyle>
            <a:lvl1pPr algn="l">
              <a:buNone/>
              <a:defRPr sz="2200" b="1">
                <a:solidFill>
                  <a:schemeClr val="tx2"/>
                </a:solidFill>
                <a:effectLst>
                  <a:outerShdw blurRad="38100" dist="25400" dir="8220000" algn="tr" rotWithShape="0">
                    <a:prstClr val="black">
                      <a:alpha val="35000"/>
                    </a:prstClr>
                  </a:outerShdw>
                </a:effectLst>
              </a:defRPr>
            </a:lvl1pPr>
          </a:lstStyle>
          <a:p>
            <a:r>
              <a:rPr lang="sv-SE" smtClean="0"/>
              <a:t>Klicka här för att ändra format</a:t>
            </a:r>
            <a:endParaRPr lang="en-US" dirty="0"/>
          </a:p>
        </p:txBody>
      </p:sp>
      <p:sp>
        <p:nvSpPr>
          <p:cNvPr id="3" name="Rectangle 3"/>
          <p:cNvSpPr>
            <a:spLocks noGrp="1"/>
          </p:cNvSpPr>
          <p:nvPr>
            <p:ph type="pic" idx="1"/>
          </p:nvPr>
        </p:nvSpPr>
        <p:spPr>
          <a:xfrm>
            <a:off x="739645" y="1222657"/>
            <a:ext cx="4575601" cy="3657600"/>
          </a:xfrm>
          <a:solidFill>
            <a:schemeClr val="tx2">
              <a:shade val="75000"/>
            </a:schemeClr>
          </a:solidFill>
          <a:ln w="63500">
            <a:noFill/>
            <a:miter lim="800000"/>
          </a:ln>
          <a:effectLst/>
        </p:spPr>
        <p:style>
          <a:lnRef idx="3">
            <a:schemeClr val="lt1"/>
          </a:lnRef>
          <a:fillRef idx="1">
            <a:schemeClr val="accent6"/>
          </a:fillRef>
          <a:effectRef idx="1">
            <a:schemeClr val="accent6"/>
          </a:effectRef>
          <a:fontRef idx="minor">
            <a:schemeClr val="lt1"/>
          </a:fontRef>
        </p:style>
        <p:txBody>
          <a:bodyPr>
            <a:normAutofit/>
          </a:bodyPr>
          <a:lstStyle>
            <a:lvl1pPr>
              <a:buNone/>
              <a:defRPr sz="3200"/>
            </a:lvl1pPr>
          </a:lstStyle>
          <a:p>
            <a:pPr lvl="0"/>
            <a:r>
              <a:rPr lang="sv-SE" noProof="0" smtClean="0"/>
              <a:t>Klicka på ikonen för att lägga till en bild</a:t>
            </a:r>
            <a:endParaRPr lang="en-US" noProof="0" dirty="0"/>
          </a:p>
        </p:txBody>
      </p:sp>
      <p:sp>
        <p:nvSpPr>
          <p:cNvPr id="4" name="Rectangle 4"/>
          <p:cNvSpPr>
            <a:spLocks noGrp="1"/>
          </p:cNvSpPr>
          <p:nvPr>
            <p:ph type="body" sz="half" idx="2"/>
          </p:nvPr>
        </p:nvSpPr>
        <p:spPr>
          <a:xfrm>
            <a:off x="5514536" y="1371600"/>
            <a:ext cx="3044952" cy="2930086"/>
          </a:xfrm>
        </p:spPr>
        <p:txBody>
          <a:bodyPr bIns="0" anchor="b">
            <a:normAutofit/>
          </a:bodyPr>
          <a:lstStyle>
            <a:lvl1pPr marL="0" marR="0" indent="0" algn="l">
              <a:buFontTx/>
              <a:buNone/>
              <a:defRPr sz="1300">
                <a:solidFill>
                  <a:schemeClr val="tx1">
                    <a:tint val="95000"/>
                  </a:schemeClr>
                </a:solidFill>
              </a:defRPr>
            </a:lvl1pPr>
            <a:lvl2pPr marL="460375" marR="0" indent="-112713">
              <a:buFontTx/>
              <a:buNone/>
              <a:defRPr sz="1200"/>
            </a:lvl2pPr>
            <a:lvl3pPr marL="914400" marR="0" indent="-117475">
              <a:buFontTx/>
              <a:buNone/>
              <a:defRPr sz="1000"/>
            </a:lvl3pPr>
            <a:lvl4pPr marL="1316038" marR="0" indent="-112713">
              <a:buFontTx/>
              <a:buNone/>
              <a:defRPr sz="900"/>
            </a:lvl4pPr>
            <a:lvl5pPr marL="1711325" marR="0" indent="-117475">
              <a:buFontTx/>
              <a:buNone/>
              <a:defRPr sz="900"/>
            </a:lvl5pPr>
          </a:lstStyle>
          <a:p>
            <a:pPr lvl="0"/>
            <a:r>
              <a:rPr lang="sv-SE" smtClean="0"/>
              <a:t>Klicka här för att ändra format på bakgrundstexten</a:t>
            </a:r>
          </a:p>
        </p:txBody>
      </p:sp>
      <p:sp>
        <p:nvSpPr>
          <p:cNvPr id="6" name="Rectangle 5"/>
          <p:cNvSpPr>
            <a:spLocks noGrp="1"/>
          </p:cNvSpPr>
          <p:nvPr>
            <p:ph type="dt" sz="half" idx="10"/>
          </p:nvPr>
        </p:nvSpPr>
        <p:spPr/>
        <p:txBody>
          <a:bodyPr/>
          <a:lstStyle>
            <a:lvl1pPr>
              <a:defRPr/>
            </a:lvl1pPr>
          </a:lstStyle>
          <a:p>
            <a:pPr>
              <a:defRPr/>
            </a:pPr>
            <a:fld id="{055FB3BC-AE06-4440-872B-ACA4B84A1DA1}" type="datetimeFigureOut">
              <a:rPr/>
              <a:pPr>
                <a:defRPr/>
              </a:pPr>
              <a:t>2/9/2012</a:t>
            </a:fld>
            <a:endParaRPr/>
          </a:p>
        </p:txBody>
      </p:sp>
      <p:sp>
        <p:nvSpPr>
          <p:cNvPr id="7" name="Rectangle 6"/>
          <p:cNvSpPr>
            <a:spLocks noGrp="1"/>
          </p:cNvSpPr>
          <p:nvPr>
            <p:ph type="ftr" sz="quarter" idx="11"/>
          </p:nvPr>
        </p:nvSpPr>
        <p:spPr/>
        <p:txBody>
          <a:bodyPr/>
          <a:lstStyle>
            <a:lvl1pPr>
              <a:defRPr/>
            </a:lvl1pPr>
          </a:lstStyle>
          <a:p>
            <a:pPr>
              <a:defRPr/>
            </a:pPr>
            <a:endParaRPr/>
          </a:p>
        </p:txBody>
      </p:sp>
      <p:sp>
        <p:nvSpPr>
          <p:cNvPr id="8" name="Rectangle 7"/>
          <p:cNvSpPr>
            <a:spLocks noGrp="1"/>
          </p:cNvSpPr>
          <p:nvPr>
            <p:ph type="sldNum" sz="quarter" idx="12"/>
          </p:nvPr>
        </p:nvSpPr>
        <p:spPr/>
        <p:txBody>
          <a:bodyPr/>
          <a:lstStyle>
            <a:lvl1pPr>
              <a:defRPr/>
            </a:lvl1pPr>
          </a:lstStyle>
          <a:p>
            <a:pPr>
              <a:defRPr/>
            </a:pPr>
            <a:fld id="{75A614F7-6A03-4AA3-BF10-A38CD33CFF81}" type="slidenum">
              <a:rPr/>
              <a:pPr>
                <a:defRPr/>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Klicka här för att ändra format</a:t>
            </a:r>
            <a:endParaRPr lang="en-US"/>
          </a:p>
        </p:txBody>
      </p:sp>
      <p:sp>
        <p:nvSpPr>
          <p:cNvPr id="3" name="Vertical Text Placeholder 2"/>
          <p:cNvSpPr>
            <a:spLocks noGrp="1"/>
          </p:cNvSpPr>
          <p:nvPr>
            <p:ph type="body" orient="vert" idx="1"/>
          </p:nvPr>
        </p:nvSpPr>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a:p>
        </p:txBody>
      </p:sp>
      <p:sp>
        <p:nvSpPr>
          <p:cNvPr id="4" name="Rectangle 22"/>
          <p:cNvSpPr>
            <a:spLocks noGrp="1"/>
          </p:cNvSpPr>
          <p:nvPr>
            <p:ph type="dt" sz="half" idx="10"/>
          </p:nvPr>
        </p:nvSpPr>
        <p:spPr/>
        <p:txBody>
          <a:bodyPr/>
          <a:lstStyle>
            <a:lvl1pPr>
              <a:defRPr/>
            </a:lvl1pPr>
          </a:lstStyle>
          <a:p>
            <a:pPr>
              <a:defRPr/>
            </a:pPr>
            <a:fld id="{C4FA6CF2-18B8-419C-AD67-17DBC0652FEA}" type="datetimeFigureOut">
              <a:rPr/>
              <a:pPr>
                <a:defRPr/>
              </a:pPr>
              <a:t>2/9/2012</a:t>
            </a:fld>
            <a:endParaRPr/>
          </a:p>
        </p:txBody>
      </p:sp>
      <p:sp>
        <p:nvSpPr>
          <p:cNvPr id="5" name="Rectangle 18"/>
          <p:cNvSpPr>
            <a:spLocks noGrp="1"/>
          </p:cNvSpPr>
          <p:nvPr>
            <p:ph type="ftr" sz="quarter" idx="11"/>
          </p:nvPr>
        </p:nvSpPr>
        <p:spPr/>
        <p:txBody>
          <a:bodyPr/>
          <a:lstStyle>
            <a:lvl1pPr>
              <a:defRPr/>
            </a:lvl1pPr>
          </a:lstStyle>
          <a:p>
            <a:pPr>
              <a:defRPr/>
            </a:pPr>
            <a:endParaRPr/>
          </a:p>
        </p:txBody>
      </p:sp>
      <p:sp>
        <p:nvSpPr>
          <p:cNvPr id="6" name="Rectangle 15"/>
          <p:cNvSpPr>
            <a:spLocks noGrp="1"/>
          </p:cNvSpPr>
          <p:nvPr>
            <p:ph type="sldNum" sz="quarter" idx="12"/>
          </p:nvPr>
        </p:nvSpPr>
        <p:spPr/>
        <p:txBody>
          <a:bodyPr/>
          <a:lstStyle>
            <a:lvl1pPr>
              <a:defRPr/>
            </a:lvl1pPr>
          </a:lstStyle>
          <a:p>
            <a:pPr>
              <a:defRPr/>
            </a:pPr>
            <a:fld id="{3AE15AD5-D661-48A9-BEF3-C7FCE9508AD2}" type="slidenum">
              <a:rPr/>
              <a:pPr>
                <a:defRPr/>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sv-SE" smtClean="0"/>
              <a:t>Klicka här för att ändra format</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a:p>
        </p:txBody>
      </p:sp>
      <p:sp>
        <p:nvSpPr>
          <p:cNvPr id="4" name="Rectangle 22"/>
          <p:cNvSpPr>
            <a:spLocks noGrp="1"/>
          </p:cNvSpPr>
          <p:nvPr>
            <p:ph type="dt" sz="half" idx="10"/>
          </p:nvPr>
        </p:nvSpPr>
        <p:spPr/>
        <p:txBody>
          <a:bodyPr/>
          <a:lstStyle>
            <a:lvl1pPr>
              <a:defRPr/>
            </a:lvl1pPr>
          </a:lstStyle>
          <a:p>
            <a:pPr>
              <a:defRPr/>
            </a:pPr>
            <a:fld id="{D1716AFC-F746-48EC-BBAA-3D52742522C7}" type="datetimeFigureOut">
              <a:rPr/>
              <a:pPr>
                <a:defRPr/>
              </a:pPr>
              <a:t>2/9/2012</a:t>
            </a:fld>
            <a:endParaRPr/>
          </a:p>
        </p:txBody>
      </p:sp>
      <p:sp>
        <p:nvSpPr>
          <p:cNvPr id="5" name="Rectangle 18"/>
          <p:cNvSpPr>
            <a:spLocks noGrp="1"/>
          </p:cNvSpPr>
          <p:nvPr>
            <p:ph type="ftr" sz="quarter" idx="11"/>
          </p:nvPr>
        </p:nvSpPr>
        <p:spPr/>
        <p:txBody>
          <a:bodyPr/>
          <a:lstStyle>
            <a:lvl1pPr>
              <a:defRPr/>
            </a:lvl1pPr>
          </a:lstStyle>
          <a:p>
            <a:pPr>
              <a:defRPr/>
            </a:pPr>
            <a:endParaRPr/>
          </a:p>
        </p:txBody>
      </p:sp>
      <p:sp>
        <p:nvSpPr>
          <p:cNvPr id="6" name="Rectangle 15"/>
          <p:cNvSpPr>
            <a:spLocks noGrp="1"/>
          </p:cNvSpPr>
          <p:nvPr>
            <p:ph type="sldNum" sz="quarter" idx="12"/>
          </p:nvPr>
        </p:nvSpPr>
        <p:spPr/>
        <p:txBody>
          <a:bodyPr/>
          <a:lstStyle>
            <a:lvl1pPr>
              <a:defRPr/>
            </a:lvl1pPr>
          </a:lstStyle>
          <a:p>
            <a:pPr>
              <a:defRPr/>
            </a:pPr>
            <a:fld id="{12DE8E79-765B-4341-B2E3-ED4DBC60B04B}" type="slidenum">
              <a:rPr/>
              <a:pPr>
                <a:defRPr/>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Rectangle 10"/>
          <p:cNvSpPr>
            <a:spLocks noGrp="1"/>
          </p:cNvSpPr>
          <p:nvPr>
            <p:ph type="title"/>
          </p:nvPr>
        </p:nvSpPr>
        <p:spPr>
          <a:xfrm>
            <a:off x="457200" y="304800"/>
            <a:ext cx="8229600" cy="1143000"/>
          </a:xfrm>
          <a:prstGeom prst="rect">
            <a:avLst/>
          </a:prstGeom>
        </p:spPr>
        <p:txBody>
          <a:bodyPr anchor="b" anchorCtr="0">
            <a:normAutofit/>
            <a:scene3d>
              <a:camera prst="orthographicFront"/>
              <a:lightRig rig="soft" dir="t">
                <a:rot lat="0" lon="0" rev="2100000"/>
              </a:lightRig>
            </a:scene3d>
            <a:sp3d prstMaterial="matte">
              <a:bevelT w="38100" h="38100"/>
            </a:sp3d>
          </a:bodyPr>
          <a:lstStyle/>
          <a:p>
            <a:r>
              <a:rPr lang="sv-SE" smtClean="0"/>
              <a:t>Klicka här för att ändra format</a:t>
            </a:r>
            <a:endParaRPr lang="en-US" dirty="0"/>
          </a:p>
        </p:txBody>
      </p:sp>
      <p:sp>
        <p:nvSpPr>
          <p:cNvPr id="1027" name="Rectangle 11"/>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45720" tIns="45720" rIns="45720" bIns="45720" numCol="1" anchor="t" anchorCtr="0" compatLnSpc="1">
            <a:prstTxWarp prst="textNoShape">
              <a:avLst/>
            </a:prstTxWarp>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smtClean="0"/>
          </a:p>
        </p:txBody>
      </p:sp>
      <p:sp>
        <p:nvSpPr>
          <p:cNvPr id="27" name="Rectangle 22"/>
          <p:cNvSpPr>
            <a:spLocks noGrp="1"/>
          </p:cNvSpPr>
          <p:nvPr>
            <p:ph type="dt" sz="half" idx="2"/>
          </p:nvPr>
        </p:nvSpPr>
        <p:spPr>
          <a:xfrm>
            <a:off x="457200" y="6245225"/>
            <a:ext cx="2133600" cy="476250"/>
          </a:xfrm>
          <a:prstGeom prst="rect">
            <a:avLst/>
          </a:prstGeom>
        </p:spPr>
        <p:txBody>
          <a:bodyPr anchor="b" anchorCtr="0"/>
          <a:lstStyle>
            <a:lvl1pPr fontAlgn="auto">
              <a:spcBef>
                <a:spcPts val="0"/>
              </a:spcBef>
              <a:spcAft>
                <a:spcPts val="0"/>
              </a:spcAft>
              <a:defRPr lang="en-US" sz="1200" smtClean="0">
                <a:solidFill>
                  <a:schemeClr val="tx2"/>
                </a:solidFill>
                <a:latin typeface="+mn-lt"/>
                <a:ea typeface="+mn-lt"/>
                <a:cs typeface="+mn-lt"/>
              </a:defRPr>
            </a:lvl1pPr>
          </a:lstStyle>
          <a:p>
            <a:pPr>
              <a:defRPr/>
            </a:pPr>
            <a:fld id="{CB74D87B-04EF-4F99-AB6B-4678C8F847B9}" type="datetimeFigureOut">
              <a:rPr/>
              <a:pPr>
                <a:defRPr/>
              </a:pPr>
              <a:t>2/9/2012</a:t>
            </a:fld>
            <a:endParaRPr/>
          </a:p>
        </p:txBody>
      </p:sp>
      <p:sp>
        <p:nvSpPr>
          <p:cNvPr id="18" name="Rectangle 18"/>
          <p:cNvSpPr>
            <a:spLocks noGrp="1"/>
          </p:cNvSpPr>
          <p:nvPr>
            <p:ph type="ftr" sz="quarter" idx="3"/>
          </p:nvPr>
        </p:nvSpPr>
        <p:spPr>
          <a:xfrm>
            <a:off x="3124200" y="6245225"/>
            <a:ext cx="2895600" cy="476250"/>
          </a:xfrm>
          <a:prstGeom prst="rect">
            <a:avLst/>
          </a:prstGeom>
        </p:spPr>
        <p:txBody>
          <a:bodyPr anchor="b" anchorCtr="0"/>
          <a:lstStyle>
            <a:lvl1pPr algn="ctr" fontAlgn="auto">
              <a:spcBef>
                <a:spcPts val="0"/>
              </a:spcBef>
              <a:spcAft>
                <a:spcPts val="0"/>
              </a:spcAft>
              <a:defRPr lang="en-US" sz="1200">
                <a:solidFill>
                  <a:schemeClr val="tx2"/>
                </a:solidFill>
                <a:latin typeface="+mn-lt"/>
                <a:ea typeface="+mn-lt"/>
                <a:cs typeface="+mn-lt"/>
              </a:defRPr>
            </a:lvl1pPr>
          </a:lstStyle>
          <a:p>
            <a:pPr>
              <a:defRPr/>
            </a:pPr>
            <a:endParaRPr/>
          </a:p>
        </p:txBody>
      </p:sp>
      <p:sp>
        <p:nvSpPr>
          <p:cNvPr id="13" name="Rectangle 15"/>
          <p:cNvSpPr>
            <a:spLocks noGrp="1"/>
          </p:cNvSpPr>
          <p:nvPr>
            <p:ph type="sldNum" sz="quarter" idx="4"/>
          </p:nvPr>
        </p:nvSpPr>
        <p:spPr>
          <a:xfrm>
            <a:off x="6553200" y="6245225"/>
            <a:ext cx="2133600" cy="476250"/>
          </a:xfrm>
          <a:prstGeom prst="rect">
            <a:avLst/>
          </a:prstGeom>
        </p:spPr>
        <p:txBody>
          <a:bodyPr anchor="b" anchorCtr="0"/>
          <a:lstStyle>
            <a:lvl1pPr algn="r" fontAlgn="auto">
              <a:spcBef>
                <a:spcPts val="0"/>
              </a:spcBef>
              <a:spcAft>
                <a:spcPts val="0"/>
              </a:spcAft>
              <a:defRPr lang="en-US" sz="1200" smtClean="0">
                <a:solidFill>
                  <a:schemeClr val="tx2"/>
                </a:solidFill>
                <a:latin typeface="+mn-lt"/>
                <a:ea typeface="+mn-lt"/>
                <a:cs typeface="+mn-lt"/>
              </a:defRPr>
            </a:lvl1pPr>
          </a:lstStyle>
          <a:p>
            <a:pPr>
              <a:defRPr/>
            </a:pPr>
            <a:fld id="{DA0613D2-58B4-4E6F-99E0-CEDBEE12EB5F}" type="slidenum">
              <a:rPr/>
              <a:pPr>
                <a:defRPr/>
              </a:pPr>
              <a:t>‹#›</a:t>
            </a:fld>
            <a:endParaRPr/>
          </a:p>
        </p:txBody>
      </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6" r:id="rId9"/>
    <p:sldLayoutId id="2147483694" r:id="rId10"/>
    <p:sldLayoutId id="2147483695" r:id="rId11"/>
  </p:sldLayoutIdLst>
  <p:txStyles>
    <p:titleStyle>
      <a:defPPr>
        <a:defRPr sz="4400">
          <a:solidFill>
            <a:schemeClr val="tx2">
              <a:shade val="85000"/>
              <a:satMod val="150000"/>
            </a:schemeClr>
          </a:solidFill>
          <a:latin typeface="+mj-lt"/>
          <a:ea typeface="+mj-ea"/>
          <a:cs typeface="+mj-cs"/>
        </a:defRPr>
      </a:defPPr>
      <a:lvl1pPr algn="ctr" rtl="0" fontAlgn="base">
        <a:spcBef>
          <a:spcPct val="0"/>
        </a:spcBef>
        <a:spcAft>
          <a:spcPct val="0"/>
        </a:spcAft>
        <a:defRPr lang="en-US" sz="4800" b="1" kern="1200" dirty="0">
          <a:solidFill>
            <a:srgbClr val="7F4A25"/>
          </a:solidFill>
          <a:effectLst>
            <a:outerShdw blurRad="63500" dist="38100" dir="8220000" algn="tl" rotWithShape="0">
              <a:srgbClr val="000000">
                <a:alpha val="30000"/>
              </a:srgbClr>
            </a:outerShdw>
          </a:effectLst>
          <a:latin typeface="+mj-lt"/>
          <a:ea typeface="+mj-lt"/>
          <a:cs typeface="+mj-lt"/>
        </a:defRPr>
      </a:lvl1pPr>
      <a:lvl2pPr algn="ctr" rtl="0" fontAlgn="base">
        <a:spcBef>
          <a:spcPct val="0"/>
        </a:spcBef>
        <a:spcAft>
          <a:spcPct val="0"/>
        </a:spcAft>
        <a:defRPr sz="4800" b="1">
          <a:solidFill>
            <a:srgbClr val="7F4A25"/>
          </a:solidFill>
          <a:latin typeface="Candara" pitchFamily="34" charset="0"/>
          <a:ea typeface="Candara" pitchFamily="34" charset="0"/>
          <a:cs typeface="Candara" pitchFamily="34" charset="0"/>
        </a:defRPr>
      </a:lvl2pPr>
      <a:lvl3pPr algn="ctr" rtl="0" fontAlgn="base">
        <a:spcBef>
          <a:spcPct val="0"/>
        </a:spcBef>
        <a:spcAft>
          <a:spcPct val="0"/>
        </a:spcAft>
        <a:defRPr sz="4800" b="1">
          <a:solidFill>
            <a:srgbClr val="7F4A25"/>
          </a:solidFill>
          <a:latin typeface="Candara" pitchFamily="34" charset="0"/>
          <a:ea typeface="Candara" pitchFamily="34" charset="0"/>
          <a:cs typeface="Candara" pitchFamily="34" charset="0"/>
        </a:defRPr>
      </a:lvl3pPr>
      <a:lvl4pPr algn="ctr" rtl="0" fontAlgn="base">
        <a:spcBef>
          <a:spcPct val="0"/>
        </a:spcBef>
        <a:spcAft>
          <a:spcPct val="0"/>
        </a:spcAft>
        <a:defRPr sz="4800" b="1">
          <a:solidFill>
            <a:srgbClr val="7F4A25"/>
          </a:solidFill>
          <a:latin typeface="Candara" pitchFamily="34" charset="0"/>
          <a:ea typeface="Candara" pitchFamily="34" charset="0"/>
          <a:cs typeface="Candara" pitchFamily="34" charset="0"/>
        </a:defRPr>
      </a:lvl4pPr>
      <a:lvl5pPr algn="ctr" rtl="0" fontAlgn="base">
        <a:spcBef>
          <a:spcPct val="0"/>
        </a:spcBef>
        <a:spcAft>
          <a:spcPct val="0"/>
        </a:spcAft>
        <a:defRPr sz="4800" b="1">
          <a:solidFill>
            <a:srgbClr val="7F4A25"/>
          </a:solidFill>
          <a:latin typeface="Candara" pitchFamily="34" charset="0"/>
          <a:ea typeface="Candara" pitchFamily="34" charset="0"/>
          <a:cs typeface="Candara" pitchFamily="34" charset="0"/>
        </a:defRPr>
      </a:lvl5pPr>
      <a:lvl6pPr marL="457200" algn="ctr" rtl="0" fontAlgn="base">
        <a:spcBef>
          <a:spcPct val="0"/>
        </a:spcBef>
        <a:spcAft>
          <a:spcPct val="0"/>
        </a:spcAft>
        <a:defRPr sz="4800" b="1">
          <a:solidFill>
            <a:srgbClr val="7F4A25"/>
          </a:solidFill>
          <a:latin typeface="Candara" pitchFamily="34" charset="0"/>
          <a:ea typeface="Candara" pitchFamily="34" charset="0"/>
          <a:cs typeface="Candara" pitchFamily="34" charset="0"/>
        </a:defRPr>
      </a:lvl6pPr>
      <a:lvl7pPr marL="914400" algn="ctr" rtl="0" fontAlgn="base">
        <a:spcBef>
          <a:spcPct val="0"/>
        </a:spcBef>
        <a:spcAft>
          <a:spcPct val="0"/>
        </a:spcAft>
        <a:defRPr sz="4800" b="1">
          <a:solidFill>
            <a:srgbClr val="7F4A25"/>
          </a:solidFill>
          <a:latin typeface="Candara" pitchFamily="34" charset="0"/>
          <a:ea typeface="Candara" pitchFamily="34" charset="0"/>
          <a:cs typeface="Candara" pitchFamily="34" charset="0"/>
        </a:defRPr>
      </a:lvl7pPr>
      <a:lvl8pPr marL="1371600" algn="ctr" rtl="0" fontAlgn="base">
        <a:spcBef>
          <a:spcPct val="0"/>
        </a:spcBef>
        <a:spcAft>
          <a:spcPct val="0"/>
        </a:spcAft>
        <a:defRPr sz="4800" b="1">
          <a:solidFill>
            <a:srgbClr val="7F4A25"/>
          </a:solidFill>
          <a:latin typeface="Candara" pitchFamily="34" charset="0"/>
          <a:ea typeface="Candara" pitchFamily="34" charset="0"/>
          <a:cs typeface="Candara" pitchFamily="34" charset="0"/>
        </a:defRPr>
      </a:lvl8pPr>
      <a:lvl9pPr marL="1828800" algn="ctr" rtl="0" fontAlgn="base">
        <a:spcBef>
          <a:spcPct val="0"/>
        </a:spcBef>
        <a:spcAft>
          <a:spcPct val="0"/>
        </a:spcAft>
        <a:defRPr sz="4800" b="1">
          <a:solidFill>
            <a:srgbClr val="7F4A25"/>
          </a:solidFill>
          <a:latin typeface="Candara" pitchFamily="34" charset="0"/>
          <a:ea typeface="Candara" pitchFamily="34" charset="0"/>
          <a:cs typeface="Candara" pitchFamily="34" charset="0"/>
        </a:defRPr>
      </a:lvl9pPr>
    </p:titleStyle>
    <p:bodyStyle>
      <a:defPPr>
        <a:defRPr>
          <a:solidFill>
            <a:schemeClr val="tx1"/>
          </a:solidFill>
          <a:latin typeface="+mn-lt"/>
          <a:ea typeface="+mn-ea"/>
          <a:cs typeface="+mn-cs"/>
        </a:defRPr>
      </a:defPPr>
      <a:lvl1pPr indent="-273050" algn="l" rtl="0" fontAlgn="base">
        <a:spcBef>
          <a:spcPct val="20000"/>
        </a:spcBef>
        <a:spcAft>
          <a:spcPct val="0"/>
        </a:spcAft>
        <a:buClr>
          <a:schemeClr val="accent1"/>
        </a:buClr>
        <a:buSzPct val="80000"/>
        <a:buFont typeface="Wingdings 2" pitchFamily="18" charset="2"/>
        <a:buChar char=""/>
        <a:defRPr sz="2800">
          <a:solidFill>
            <a:schemeClr val="tx1"/>
          </a:solidFill>
          <a:latin typeface="+mn-lt"/>
          <a:ea typeface="+mn-lt"/>
          <a:cs typeface="+mn-lt"/>
        </a:defRPr>
      </a:lvl1pPr>
      <a:lvl2pPr marL="557213" indent="-228600" algn="l" rtl="0" fontAlgn="base">
        <a:spcBef>
          <a:spcPct val="20000"/>
        </a:spcBef>
        <a:spcAft>
          <a:spcPct val="0"/>
        </a:spcAft>
        <a:buClr>
          <a:schemeClr val="tx2"/>
        </a:buClr>
        <a:buFont typeface="Wingdings 2" pitchFamily="18" charset="2"/>
        <a:buChar char=""/>
        <a:defRPr sz="2200">
          <a:solidFill>
            <a:schemeClr val="tx1"/>
          </a:solidFill>
          <a:latin typeface="+mn-lt"/>
          <a:ea typeface="+mn-lt"/>
          <a:cs typeface="+mn-lt"/>
        </a:defRPr>
      </a:lvl2pPr>
      <a:lvl3pPr marL="812800" indent="-228600" algn="l" rtl="0" fontAlgn="base">
        <a:spcBef>
          <a:spcPct val="20000"/>
        </a:spcBef>
        <a:spcAft>
          <a:spcPct val="0"/>
        </a:spcAft>
        <a:buClr>
          <a:schemeClr val="accent1"/>
        </a:buClr>
        <a:buFont typeface="Wingdings 2" pitchFamily="18" charset="2"/>
        <a:buChar char=""/>
        <a:defRPr sz="2000">
          <a:solidFill>
            <a:schemeClr val="tx1"/>
          </a:solidFill>
          <a:latin typeface="+mn-lt"/>
          <a:ea typeface="+mn-lt"/>
          <a:cs typeface="+mn-lt"/>
        </a:defRPr>
      </a:lvl3pPr>
      <a:lvl4pPr marL="1068388" indent="-228600" algn="l" rtl="0" fontAlgn="base">
        <a:spcBef>
          <a:spcPct val="20000"/>
        </a:spcBef>
        <a:spcAft>
          <a:spcPct val="0"/>
        </a:spcAft>
        <a:buClr>
          <a:schemeClr val="tx2"/>
        </a:buClr>
        <a:buFont typeface="Wingdings 2" pitchFamily="18" charset="2"/>
        <a:buChar char=""/>
        <a:defRPr>
          <a:solidFill>
            <a:schemeClr val="tx1"/>
          </a:solidFill>
          <a:latin typeface="+mn-lt"/>
          <a:ea typeface="+mn-lt"/>
          <a:cs typeface="+mn-lt"/>
        </a:defRPr>
      </a:lvl4pPr>
      <a:lvl5pPr marL="1316038" indent="-228600" algn="l" rtl="0" fontAlgn="base">
        <a:spcBef>
          <a:spcPct val="20000"/>
        </a:spcBef>
        <a:spcAft>
          <a:spcPct val="0"/>
        </a:spcAft>
        <a:buClr>
          <a:schemeClr val="accent1"/>
        </a:buClr>
        <a:buFont typeface="Wingdings 2" pitchFamily="18" charset="2"/>
        <a:buChar char=""/>
        <a:defRPr>
          <a:solidFill>
            <a:schemeClr val="tx1"/>
          </a:solidFill>
          <a:latin typeface="+mn-lt"/>
          <a:ea typeface="+mn-lt"/>
          <a:cs typeface="+mn-lt"/>
        </a:defRPr>
      </a:lvl5pPr>
      <a:lvl6pPr marL="1572768" indent="-228600" algn="l" eaLnBrk="1" hangingPunct="1">
        <a:buClr>
          <a:schemeClr val="tx2"/>
        </a:buClr>
        <a:buFont typeface="Wingdings 2" pitchFamily="18" charset="2"/>
        <a:buChar char=""/>
        <a:defRPr lang="en-US" sz="1600" baseline="0" smtClean="0">
          <a:latin typeface="+mn-lt"/>
        </a:defRPr>
      </a:lvl6pPr>
      <a:lvl7pPr marL="1819656" indent="-228600" algn="l" eaLnBrk="1" hangingPunct="1">
        <a:buClr>
          <a:schemeClr val="accent1"/>
        </a:buClr>
        <a:buFont typeface="Wingdings 2" pitchFamily="18" charset="2"/>
        <a:buChar char=""/>
        <a:defRPr lang="en-US" sz="1600" baseline="0" smtClean="0">
          <a:latin typeface="+mn-lt"/>
        </a:defRPr>
      </a:lvl7pPr>
      <a:lvl8pPr marL="2066544" indent="-228600" algn="l" eaLnBrk="1" hangingPunct="1">
        <a:buClr>
          <a:schemeClr val="tx2"/>
        </a:buClr>
        <a:buFont typeface="Wingdings 2" pitchFamily="18" charset="2"/>
        <a:buChar char=""/>
        <a:defRPr sz="1600" baseline="0">
          <a:latin typeface="+mn-lt"/>
        </a:defRPr>
      </a:lvl8pPr>
      <a:lvl9pPr marL="2313432" indent="-228600" algn="l" eaLnBrk="1" hangingPunct="1">
        <a:buClr>
          <a:schemeClr val="accent1"/>
        </a:buClr>
        <a:buFont typeface="Wingdings 2" pitchFamily="18" charset="2"/>
        <a:buChar char=""/>
        <a:defRPr sz="1400" baseline="0">
          <a:latin typeface="+mn-lt"/>
        </a:defRPr>
      </a:lvl9pPr>
    </p:bodyStyle>
    <p:otherStyle>
      <a:defPPr>
        <a:defRPr>
          <a:solidFill>
            <a:schemeClr val="tx1"/>
          </a:solidFill>
          <a:latin typeface="+mn-lt"/>
          <a:ea typeface="+mn-ea"/>
          <a:cs typeface="+mn-cs"/>
        </a:defRPr>
      </a:defPPr>
      <a:lvl1pPr marL="0" eaLnBrk="1" hangingPunct="1"/>
      <a:lvl2pPr marL="457200" eaLnBrk="1" hangingPunct="1"/>
      <a:lvl3pPr marL="914400" eaLnBrk="1" hangingPunct="1"/>
      <a:lvl4pPr marL="1371600" eaLnBrk="1" hangingPunct="1"/>
      <a:lvl5pPr marL="1828800" eaLnBrk="1" hangingPunct="1"/>
      <a:lvl6pPr marL="2286000" eaLnBrk="1" hangingPunct="1"/>
      <a:lvl7pPr marL="2743200" eaLnBrk="1" hangingPunct="1"/>
      <a:lvl8pPr marL="3200400" eaLnBrk="1" hangingPunct="1"/>
      <a:lvl9pPr marL="3657600" eaLnBrk="1" hangingPunct="1"/>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video" Target="file:///D:\Dokument\Publikationer\ions_move.avi" TargetMode="Externa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p:cNvSpPr>
            <a:spLocks noGrp="1"/>
          </p:cNvSpPr>
          <p:nvPr>
            <p:ph type="ctrTitle"/>
          </p:nvPr>
        </p:nvSpPr>
        <p:spPr>
          <a:xfrm>
            <a:off x="685800" y="990601"/>
            <a:ext cx="7772400" cy="2078359"/>
          </a:xfrm>
        </p:spPr>
        <p:txBody>
          <a:bodyPr/>
          <a:lstStyle/>
          <a:p>
            <a:pPr fontAlgn="auto">
              <a:spcBef>
                <a:spcPts val="0"/>
              </a:spcBef>
              <a:spcAft>
                <a:spcPts val="0"/>
              </a:spcAft>
              <a:defRPr/>
            </a:pPr>
            <a:r>
              <a:rPr lang="sv-SE" sz="4000" err="1">
                <a:solidFill>
                  <a:schemeClr val="tx2">
                    <a:shade val="85000"/>
                    <a:satMod val="150000"/>
                  </a:schemeClr>
                </a:solidFill>
              </a:rPr>
              <a:t>Dissociative</a:t>
            </a:r>
            <a:r>
              <a:rPr lang="sv-SE" sz="4000">
                <a:solidFill>
                  <a:schemeClr val="tx2">
                    <a:shade val="85000"/>
                    <a:satMod val="150000"/>
                  </a:schemeClr>
                </a:solidFill>
              </a:rPr>
              <a:t> </a:t>
            </a:r>
            <a:r>
              <a:rPr lang="sv-SE" sz="4000" err="1">
                <a:solidFill>
                  <a:schemeClr val="tx2">
                    <a:shade val="85000"/>
                    <a:satMod val="150000"/>
                  </a:schemeClr>
                </a:solidFill>
              </a:rPr>
              <a:t>recombination</a:t>
            </a:r>
            <a:r>
              <a:rPr lang="sv-SE" sz="4000">
                <a:solidFill>
                  <a:schemeClr val="tx2">
                    <a:shade val="85000"/>
                    <a:satMod val="150000"/>
                  </a:schemeClr>
                </a:solidFill>
              </a:rPr>
              <a:t> </a:t>
            </a:r>
            <a:r>
              <a:rPr lang="sv-SE" sz="4000" err="1">
                <a:solidFill>
                  <a:schemeClr val="tx2">
                    <a:shade val="85000"/>
                    <a:satMod val="150000"/>
                  </a:schemeClr>
                </a:solidFill>
              </a:rPr>
              <a:t>of</a:t>
            </a:r>
            <a:r>
              <a:rPr lang="sv-SE" sz="4000">
                <a:solidFill>
                  <a:schemeClr val="tx2">
                    <a:shade val="85000"/>
                    <a:satMod val="150000"/>
                  </a:schemeClr>
                </a:solidFill>
              </a:rPr>
              <a:t> H</a:t>
            </a:r>
            <a:r>
              <a:rPr lang="sv-SE" sz="4000" baseline="-25000">
                <a:solidFill>
                  <a:schemeClr val="tx2">
                    <a:shade val="85000"/>
                    <a:satMod val="150000"/>
                  </a:schemeClr>
                </a:solidFill>
              </a:rPr>
              <a:t>3</a:t>
            </a:r>
            <a:r>
              <a:rPr lang="sv-SE" sz="4000" baseline="30000">
                <a:solidFill>
                  <a:schemeClr val="tx2">
                    <a:shade val="85000"/>
                    <a:satMod val="150000"/>
                  </a:schemeClr>
                </a:solidFill>
              </a:rPr>
              <a:t>+ </a:t>
            </a:r>
            <a:r>
              <a:rPr lang="sv-SE" sz="4000">
                <a:solidFill>
                  <a:schemeClr val="tx2">
                    <a:shade val="85000"/>
                    <a:satMod val="150000"/>
                  </a:schemeClr>
                </a:solidFill>
              </a:rPr>
              <a:t>- ten </a:t>
            </a:r>
            <a:r>
              <a:rPr lang="sv-SE" sz="4000" err="1">
                <a:solidFill>
                  <a:schemeClr val="tx2">
                    <a:shade val="85000"/>
                    <a:satMod val="150000"/>
                  </a:schemeClr>
                </a:solidFill>
              </a:rPr>
              <a:t>years</a:t>
            </a:r>
            <a:r>
              <a:rPr lang="sv-SE" sz="4000">
                <a:solidFill>
                  <a:schemeClr val="tx2">
                    <a:shade val="85000"/>
                    <a:satMod val="150000"/>
                  </a:schemeClr>
                </a:solidFill>
              </a:rPr>
              <a:t> in </a:t>
            </a:r>
            <a:r>
              <a:rPr lang="sv-SE" sz="4000" err="1">
                <a:solidFill>
                  <a:schemeClr val="tx2">
                    <a:shade val="85000"/>
                    <a:satMod val="150000"/>
                  </a:schemeClr>
                </a:solidFill>
              </a:rPr>
              <a:t>retrospect</a:t>
            </a:r>
            <a:r>
              <a:rPr lang="sv-SE" sz="4000">
                <a:solidFill>
                  <a:schemeClr val="tx2">
                    <a:shade val="85000"/>
                    <a:satMod val="150000"/>
                  </a:schemeClr>
                </a:solidFill>
              </a:rPr>
              <a:t/>
            </a:r>
            <a:br>
              <a:rPr lang="sv-SE" sz="4000">
                <a:solidFill>
                  <a:schemeClr val="tx2">
                    <a:shade val="85000"/>
                    <a:satMod val="150000"/>
                  </a:schemeClr>
                </a:solidFill>
              </a:rPr>
            </a:br>
            <a:r>
              <a:rPr lang="sv-SE" sz="4000">
                <a:solidFill>
                  <a:schemeClr val="tx2">
                    <a:shade val="85000"/>
                    <a:satMod val="150000"/>
                  </a:schemeClr>
                </a:solidFill>
              </a:rPr>
              <a:t>(</a:t>
            </a:r>
            <a:r>
              <a:rPr lang="sv-SE" sz="4000">
                <a:solidFill>
                  <a:schemeClr val="tx2">
                    <a:shade val="85000"/>
                    <a:satMod val="150000"/>
                  </a:schemeClr>
                </a:solidFill>
              </a:rPr>
              <a:t>H</a:t>
            </a:r>
            <a:r>
              <a:rPr lang="sv-SE" sz="4000" baseline="-25000">
                <a:solidFill>
                  <a:schemeClr val="tx2">
                    <a:shade val="85000"/>
                    <a:satMod val="150000"/>
                  </a:schemeClr>
                </a:solidFill>
              </a:rPr>
              <a:t>3</a:t>
            </a:r>
            <a:r>
              <a:rPr lang="sv-SE" sz="4000" baseline="30000">
                <a:solidFill>
                  <a:schemeClr val="tx2">
                    <a:shade val="85000"/>
                    <a:satMod val="150000"/>
                  </a:schemeClr>
                </a:solidFill>
              </a:rPr>
              <a:t>+ </a:t>
            </a:r>
            <a:r>
              <a:rPr lang="sv-SE" sz="4000">
                <a:solidFill>
                  <a:schemeClr val="tx2">
                    <a:shade val="85000"/>
                    <a:satMod val="150000"/>
                  </a:schemeClr>
                </a:solidFill>
              </a:rPr>
              <a:t>+ e </a:t>
            </a:r>
            <a:r>
              <a:rPr lang="sv-SE" sz="4000">
                <a:solidFill>
                  <a:schemeClr val="tx2">
                    <a:shade val="85000"/>
                    <a:satMod val="150000"/>
                  </a:schemeClr>
                </a:solidFill>
                <a:sym typeface="Symbol"/>
              </a:rPr>
              <a:t> 3H</a:t>
            </a:r>
            <a:r>
              <a:rPr lang="sv-SE" sz="4000">
                <a:solidFill>
                  <a:schemeClr val="tx2">
                    <a:shade val="85000"/>
                    <a:satMod val="150000"/>
                  </a:schemeClr>
                </a:solidFill>
              </a:rPr>
              <a:t>)</a:t>
            </a:r>
            <a:endParaRPr sz="4000">
              <a:solidFill>
                <a:schemeClr val="tx2">
                  <a:shade val="85000"/>
                  <a:satMod val="150000"/>
                </a:schemeClr>
              </a:solidFill>
            </a:endParaRPr>
          </a:p>
        </p:txBody>
      </p:sp>
      <p:sp>
        <p:nvSpPr>
          <p:cNvPr id="14338" name="Underrubrik 4"/>
          <p:cNvSpPr>
            <a:spLocks noGrp="1"/>
          </p:cNvSpPr>
          <p:nvPr>
            <p:ph type="subTitle" idx="1"/>
          </p:nvPr>
        </p:nvSpPr>
        <p:spPr>
          <a:xfrm>
            <a:off x="1371600" y="3657600"/>
            <a:ext cx="6400800" cy="1966913"/>
          </a:xfrm>
        </p:spPr>
        <p:txBody>
          <a:bodyPr/>
          <a:lstStyle/>
          <a:p>
            <a:pPr>
              <a:spcBef>
                <a:spcPct val="0"/>
              </a:spcBef>
            </a:pPr>
            <a:r>
              <a:rPr lang="sv-SE" smtClean="0"/>
              <a:t>Mats Larsson</a:t>
            </a:r>
          </a:p>
          <a:p>
            <a:pPr>
              <a:spcBef>
                <a:spcPct val="0"/>
              </a:spcBef>
            </a:pPr>
            <a:r>
              <a:rPr lang="sv-SE" smtClean="0"/>
              <a:t>Stockholm University</a:t>
            </a:r>
            <a:endParaRPr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5" name="Picture 3" descr="C:\Documents and Settings\Mats Larsson\My Documents\Konferenser\Bilder\astro9.jpg"/>
          <p:cNvPicPr>
            <a:picLocks noChangeAspect="1" noChangeArrowheads="1"/>
          </p:cNvPicPr>
          <p:nvPr/>
        </p:nvPicPr>
        <p:blipFill>
          <a:blip r:embed="rId3"/>
          <a:srcRect/>
          <a:stretch>
            <a:fillRect/>
          </a:stretch>
        </p:blipFill>
        <p:spPr bwMode="auto">
          <a:xfrm>
            <a:off x="685800" y="188913"/>
            <a:ext cx="7924800" cy="5983287"/>
          </a:xfrm>
          <a:prstGeom prst="rect">
            <a:avLst/>
          </a:prstGeom>
          <a:noFill/>
          <a:ln w="9525">
            <a:noFill/>
            <a:miter lim="800000"/>
            <a:headEnd/>
            <a:tailEnd/>
          </a:ln>
        </p:spPr>
      </p:pic>
      <p:sp>
        <p:nvSpPr>
          <p:cNvPr id="16386" name="textruta 4"/>
          <p:cNvSpPr txBox="1">
            <a:spLocks noChangeArrowheads="1"/>
          </p:cNvSpPr>
          <p:nvPr/>
        </p:nvSpPr>
        <p:spPr bwMode="auto">
          <a:xfrm>
            <a:off x="3995738" y="6340475"/>
            <a:ext cx="1081087" cy="369888"/>
          </a:xfrm>
          <a:prstGeom prst="rect">
            <a:avLst/>
          </a:prstGeom>
          <a:noFill/>
          <a:ln w="9525">
            <a:noFill/>
            <a:miter lim="800000"/>
            <a:headEnd/>
            <a:tailEnd/>
          </a:ln>
        </p:spPr>
        <p:txBody>
          <a:bodyPr wrap="none">
            <a:spAutoFit/>
          </a:bodyPr>
          <a:lstStyle/>
          <a:p>
            <a:r>
              <a:rPr lang="sv-SE">
                <a:latin typeface="Candara" pitchFamily="34" charset="0"/>
              </a:rPr>
              <a:t>Oka 1999</a:t>
            </a:r>
            <a:endParaRPr lang="en-US">
              <a:latin typeface="Candara"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pPr fontAlgn="auto">
              <a:spcBef>
                <a:spcPts val="0"/>
              </a:spcBef>
              <a:spcAft>
                <a:spcPts val="0"/>
              </a:spcAft>
              <a:defRPr/>
            </a:pPr>
            <a:r>
              <a:rPr lang="sv-SE" err="1">
                <a:solidFill>
                  <a:schemeClr val="tx2">
                    <a:shade val="85000"/>
                    <a:satMod val="150000"/>
                  </a:schemeClr>
                </a:solidFill>
              </a:rPr>
              <a:t>Outline</a:t>
            </a:r>
            <a:endParaRPr>
              <a:solidFill>
                <a:schemeClr val="tx2">
                  <a:shade val="85000"/>
                  <a:satMod val="150000"/>
                </a:schemeClr>
              </a:solidFill>
            </a:endParaRPr>
          </a:p>
        </p:txBody>
      </p:sp>
      <p:sp>
        <p:nvSpPr>
          <p:cNvPr id="18434" name="Platshållare för innehåll 2"/>
          <p:cNvSpPr>
            <a:spLocks noGrp="1"/>
          </p:cNvSpPr>
          <p:nvPr>
            <p:ph idx="1"/>
          </p:nvPr>
        </p:nvSpPr>
        <p:spPr/>
        <p:txBody>
          <a:bodyPr/>
          <a:lstStyle/>
          <a:p>
            <a:pPr>
              <a:spcBef>
                <a:spcPct val="0"/>
              </a:spcBef>
            </a:pPr>
            <a:r>
              <a:rPr lang="sv-SE" smtClean="0"/>
              <a:t>The 2001 year crisis</a:t>
            </a:r>
          </a:p>
          <a:p>
            <a:pPr>
              <a:spcBef>
                <a:spcPct val="0"/>
              </a:spcBef>
            </a:pPr>
            <a:endParaRPr lang="sv-SE" smtClean="0"/>
          </a:p>
          <a:p>
            <a:pPr>
              <a:spcBef>
                <a:spcPct val="0"/>
              </a:spcBef>
            </a:pPr>
            <a:r>
              <a:rPr lang="sv-SE" smtClean="0"/>
              <a:t>The clouds are dispersing</a:t>
            </a:r>
          </a:p>
          <a:p>
            <a:pPr>
              <a:spcBef>
                <a:spcPct val="0"/>
              </a:spcBef>
            </a:pPr>
            <a:endParaRPr lang="sv-SE" smtClean="0"/>
          </a:p>
          <a:p>
            <a:pPr>
              <a:spcBef>
                <a:spcPct val="0"/>
              </a:spcBef>
            </a:pPr>
            <a:r>
              <a:rPr lang="sv-SE" smtClean="0"/>
              <a:t>Outstanding questions</a:t>
            </a:r>
          </a:p>
          <a:p>
            <a:pPr>
              <a:spcBef>
                <a:spcPct val="0"/>
              </a:spcBef>
            </a:pPr>
            <a:endParaRPr lang="sv-SE" smtClean="0"/>
          </a:p>
          <a:p>
            <a:pPr>
              <a:spcBef>
                <a:spcPct val="0"/>
              </a:spcBef>
            </a:pPr>
            <a:r>
              <a:rPr lang="sv-SE" smtClean="0"/>
              <a:t>Outlook</a:t>
            </a:r>
            <a:endParaRPr lang="en-US"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ons_move.avi">
            <a:hlinkClick r:id="" action="ppaction://media"/>
          </p:cNvPr>
          <p:cNvPicPr>
            <a:picLocks noChangeAspect="1" noChangeArrowheads="1"/>
          </p:cNvPicPr>
          <p:nvPr>
            <a:videoFile r:link="rId1"/>
          </p:nvPr>
        </p:nvPicPr>
        <p:blipFill>
          <a:blip r:embed="rId4"/>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Bildobjekt 3"/>
          <p:cNvPicPr>
            <a:picLocks noChangeAspect="1"/>
          </p:cNvPicPr>
          <p:nvPr/>
        </p:nvPicPr>
        <p:blipFill>
          <a:blip r:embed="rId3"/>
          <a:srcRect/>
          <a:stretch>
            <a:fillRect/>
          </a:stretch>
        </p:blipFill>
        <p:spPr bwMode="auto">
          <a:xfrm>
            <a:off x="468313" y="1412875"/>
            <a:ext cx="8135937" cy="4464050"/>
          </a:xfrm>
          <a:prstGeom prst="rect">
            <a:avLst/>
          </a:prstGeom>
          <a:noFill/>
          <a:ln w="9525">
            <a:noFill/>
            <a:miter lim="800000"/>
            <a:headEnd/>
            <a:tailEnd/>
          </a:ln>
        </p:spPr>
      </p:pic>
      <p:sp>
        <p:nvSpPr>
          <p:cNvPr id="56323" name="textruta 4"/>
          <p:cNvSpPr txBox="1">
            <a:spLocks noChangeArrowheads="1"/>
          </p:cNvSpPr>
          <p:nvPr/>
        </p:nvSpPr>
        <p:spPr bwMode="auto">
          <a:xfrm>
            <a:off x="1116013" y="476250"/>
            <a:ext cx="6637337" cy="579438"/>
          </a:xfrm>
          <a:prstGeom prst="rect">
            <a:avLst/>
          </a:prstGeom>
          <a:noFill/>
          <a:ln w="9525">
            <a:noFill/>
            <a:miter lim="800000"/>
            <a:headEnd/>
            <a:tailEnd/>
          </a:ln>
        </p:spPr>
        <p:txBody>
          <a:bodyPr wrap="none">
            <a:spAutoFit/>
          </a:bodyPr>
          <a:lstStyle/>
          <a:p>
            <a:r>
              <a:rPr lang="sv-SE" sz="3200">
                <a:latin typeface="Constantia" pitchFamily="18" charset="0"/>
              </a:rPr>
              <a:t>CRYRING logbook  April 7, 1994: H</a:t>
            </a:r>
            <a:r>
              <a:rPr lang="sv-SE" sz="3200" baseline="-25000">
                <a:latin typeface="Constantia" pitchFamily="18" charset="0"/>
              </a:rPr>
              <a:t>3</a:t>
            </a:r>
            <a:r>
              <a:rPr lang="sv-SE" sz="3200" baseline="30000">
                <a:latin typeface="Constantia" pitchFamily="18" charset="0"/>
              </a:rPr>
              <a:t>+</a:t>
            </a:r>
            <a:endParaRPr lang="en-GB" sz="3200">
              <a:latin typeface="Constantia" pitchFamily="18" charset="0"/>
            </a:endParaRPr>
          </a:p>
        </p:txBody>
      </p:sp>
      <p:cxnSp>
        <p:nvCxnSpPr>
          <p:cNvPr id="7" name="Rak 6"/>
          <p:cNvCxnSpPr/>
          <p:nvPr/>
        </p:nvCxnSpPr>
        <p:spPr>
          <a:xfrm>
            <a:off x="7092950" y="5445125"/>
            <a:ext cx="1079500"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9" name="Rak 8"/>
          <p:cNvCxnSpPr/>
          <p:nvPr/>
        </p:nvCxnSpPr>
        <p:spPr>
          <a:xfrm>
            <a:off x="755650" y="5876925"/>
            <a:ext cx="4824413" cy="0"/>
          </a:xfrm>
          <a:prstGeom prst="line">
            <a:avLst/>
          </a:prstGeom>
        </p:spPr>
        <p:style>
          <a:lnRef idx="2">
            <a:schemeClr val="accent2"/>
          </a:lnRef>
          <a:fillRef idx="0">
            <a:schemeClr val="accent2"/>
          </a:fillRef>
          <a:effectRef idx="1">
            <a:schemeClr val="accent2"/>
          </a:effectRef>
          <a:fontRef idx="minor">
            <a:schemeClr val="tx1"/>
          </a:fontRef>
        </p:style>
      </p:cxn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pPr fontAlgn="auto">
              <a:spcBef>
                <a:spcPts val="0"/>
              </a:spcBef>
              <a:spcAft>
                <a:spcPts val="0"/>
              </a:spcAft>
              <a:defRPr/>
            </a:pPr>
            <a:r>
              <a:rPr lang="sv-SE">
                <a:solidFill>
                  <a:schemeClr val="tx2">
                    <a:shade val="85000"/>
                    <a:satMod val="150000"/>
                  </a:schemeClr>
                </a:solidFill>
              </a:rPr>
              <a:t>Chicago, August 2001</a:t>
            </a:r>
            <a:endParaRPr>
              <a:solidFill>
                <a:schemeClr val="tx2">
                  <a:shade val="85000"/>
                  <a:satMod val="150000"/>
                </a:schemeClr>
              </a:solidFill>
            </a:endParaRPr>
          </a:p>
        </p:txBody>
      </p:sp>
      <p:sp>
        <p:nvSpPr>
          <p:cNvPr id="3" name="Platshållare för innehåll 2"/>
          <p:cNvSpPr>
            <a:spLocks noGrp="1"/>
          </p:cNvSpPr>
          <p:nvPr>
            <p:ph idx="1"/>
          </p:nvPr>
        </p:nvSpPr>
        <p:spPr/>
        <p:txBody>
          <a:bodyPr>
            <a:normAutofit lnSpcReduction="10000"/>
          </a:bodyPr>
          <a:lstStyle/>
          <a:p>
            <a:pPr indent="-274320" fontAlgn="auto">
              <a:spcBef>
                <a:spcPts val="0"/>
              </a:spcBef>
              <a:spcAft>
                <a:spcPts val="0"/>
              </a:spcAft>
              <a:defRPr/>
            </a:pPr>
            <a:r>
              <a:rPr lang="sv-SE" dirty="0" smtClean="0"/>
              <a:t>Steve </a:t>
            </a:r>
            <a:r>
              <a:rPr lang="sv-SE" dirty="0" err="1" smtClean="0"/>
              <a:t>Guberman</a:t>
            </a:r>
            <a:r>
              <a:rPr lang="sv-SE" dirty="0" smtClean="0"/>
              <a:t> </a:t>
            </a:r>
            <a:r>
              <a:rPr lang="sv-SE" dirty="0" err="1" smtClean="0"/>
              <a:t>organised</a:t>
            </a:r>
            <a:r>
              <a:rPr lang="sv-SE" dirty="0" smtClean="0"/>
              <a:t> the 5th </a:t>
            </a:r>
            <a:r>
              <a:rPr lang="sv-SE" dirty="0" err="1" smtClean="0"/>
              <a:t>Dissociative</a:t>
            </a:r>
            <a:r>
              <a:rPr lang="sv-SE" dirty="0" smtClean="0"/>
              <a:t> </a:t>
            </a:r>
            <a:r>
              <a:rPr lang="sv-SE" dirty="0" err="1" smtClean="0"/>
              <a:t>Recombination</a:t>
            </a:r>
            <a:r>
              <a:rPr lang="sv-SE" dirty="0" smtClean="0"/>
              <a:t> meeting in </a:t>
            </a:r>
            <a:r>
              <a:rPr lang="sv-SE" dirty="0" err="1" smtClean="0"/>
              <a:t>connection</a:t>
            </a:r>
            <a:r>
              <a:rPr lang="sv-SE" dirty="0" smtClean="0"/>
              <a:t> </a:t>
            </a:r>
            <a:r>
              <a:rPr lang="sv-SE" dirty="0" err="1" smtClean="0"/>
              <a:t>with</a:t>
            </a:r>
            <a:r>
              <a:rPr lang="sv-SE" dirty="0" smtClean="0"/>
              <a:t> the ACS National Meeting in Chicago</a:t>
            </a:r>
          </a:p>
          <a:p>
            <a:pPr indent="-274320" fontAlgn="auto">
              <a:spcBef>
                <a:spcPts val="0"/>
              </a:spcBef>
              <a:spcAft>
                <a:spcPts val="0"/>
              </a:spcAft>
              <a:defRPr/>
            </a:pPr>
            <a:r>
              <a:rPr lang="sv-SE" dirty="0" err="1" smtClean="0"/>
              <a:t>Although</a:t>
            </a:r>
            <a:r>
              <a:rPr lang="sv-SE" dirty="0" smtClean="0"/>
              <a:t> the </a:t>
            </a:r>
            <a:r>
              <a:rPr lang="sv-SE" dirty="0" err="1" smtClean="0"/>
              <a:t>results</a:t>
            </a:r>
            <a:r>
              <a:rPr lang="sv-SE" dirty="0" smtClean="0"/>
              <a:t> from </a:t>
            </a:r>
            <a:r>
              <a:rPr lang="sv-SE" dirty="0" err="1" smtClean="0"/>
              <a:t>storage</a:t>
            </a:r>
            <a:r>
              <a:rPr lang="sv-SE" dirty="0" smtClean="0"/>
              <a:t> rings </a:t>
            </a:r>
            <a:r>
              <a:rPr lang="sv-SE" dirty="0" err="1" smtClean="0"/>
              <a:t>agreed</a:t>
            </a:r>
            <a:r>
              <a:rPr lang="sv-SE" dirty="0" smtClean="0"/>
              <a:t>,</a:t>
            </a:r>
            <a:r>
              <a:rPr lang="en-US" dirty="0" smtClean="0"/>
              <a:t> it was also clear that the rotational excitations in the ions were considerable, uncontrolled, and affecting the recombination rate constant.</a:t>
            </a:r>
          </a:p>
          <a:p>
            <a:pPr indent="-274320" fontAlgn="auto">
              <a:spcBef>
                <a:spcPts val="0"/>
              </a:spcBef>
              <a:spcAft>
                <a:spcPts val="0"/>
              </a:spcAft>
              <a:defRPr/>
            </a:pPr>
            <a:r>
              <a:rPr lang="sv-SE" dirty="0" smtClean="0"/>
              <a:t>New </a:t>
            </a:r>
            <a:r>
              <a:rPr lang="sv-SE" dirty="0" err="1" smtClean="0"/>
              <a:t>theoretical</a:t>
            </a:r>
            <a:r>
              <a:rPr lang="sv-SE" dirty="0" smtClean="0"/>
              <a:t> </a:t>
            </a:r>
            <a:r>
              <a:rPr lang="sv-SE" dirty="0" err="1" smtClean="0"/>
              <a:t>work</a:t>
            </a:r>
            <a:r>
              <a:rPr lang="sv-SE" dirty="0" smtClean="0"/>
              <a:t> </a:t>
            </a:r>
            <a:r>
              <a:rPr lang="sv-SE" dirty="0" err="1" smtClean="0"/>
              <a:t>gave</a:t>
            </a:r>
            <a:r>
              <a:rPr lang="sv-SE" dirty="0" smtClean="0"/>
              <a:t> a </a:t>
            </a:r>
            <a:r>
              <a:rPr lang="sv-SE" dirty="0" err="1" smtClean="0"/>
              <a:t>factor</a:t>
            </a:r>
            <a:r>
              <a:rPr lang="sv-SE" dirty="0" smtClean="0"/>
              <a:t> </a:t>
            </a:r>
            <a:r>
              <a:rPr lang="sv-SE" dirty="0" err="1" smtClean="0"/>
              <a:t>of</a:t>
            </a:r>
            <a:r>
              <a:rPr lang="sv-SE" dirty="0" smtClean="0"/>
              <a:t> ten </a:t>
            </a:r>
            <a:r>
              <a:rPr lang="sv-SE" dirty="0" err="1" smtClean="0"/>
              <a:t>lower</a:t>
            </a:r>
            <a:r>
              <a:rPr lang="sv-SE" dirty="0" smtClean="0"/>
              <a:t> rate </a:t>
            </a:r>
            <a:r>
              <a:rPr lang="sv-SE" dirty="0" err="1" smtClean="0"/>
              <a:t>constant</a:t>
            </a:r>
            <a:r>
              <a:rPr lang="sv-SE" dirty="0" smtClean="0"/>
              <a:t> </a:t>
            </a:r>
            <a:r>
              <a:rPr lang="sv-SE" dirty="0" err="1" smtClean="0"/>
              <a:t>than</a:t>
            </a:r>
            <a:r>
              <a:rPr lang="sv-SE" dirty="0" smtClean="0"/>
              <a:t> the </a:t>
            </a:r>
            <a:r>
              <a:rPr lang="sv-SE" dirty="0" err="1" smtClean="0"/>
              <a:t>storage</a:t>
            </a:r>
            <a:r>
              <a:rPr lang="sv-SE" dirty="0" smtClean="0"/>
              <a:t> ring </a:t>
            </a:r>
            <a:r>
              <a:rPr lang="sv-SE" dirty="0" err="1" smtClean="0"/>
              <a:t>results</a:t>
            </a:r>
            <a:r>
              <a:rPr lang="sv-SE" dirty="0" smtClean="0"/>
              <a:t>.</a:t>
            </a:r>
          </a:p>
          <a:p>
            <a:pPr indent="-274320" fontAlgn="auto">
              <a:spcBef>
                <a:spcPts val="0"/>
              </a:spcBef>
              <a:spcAft>
                <a:spcPts val="0"/>
              </a:spcAft>
              <a:defRPr/>
            </a:pPr>
            <a:r>
              <a:rPr lang="sv-SE" dirty="0" smtClean="0"/>
              <a:t>New </a:t>
            </a:r>
            <a:r>
              <a:rPr lang="sv-SE" dirty="0" err="1" smtClean="0"/>
              <a:t>afterglow</a:t>
            </a:r>
            <a:r>
              <a:rPr lang="sv-SE" dirty="0" smtClean="0"/>
              <a:t> experiments </a:t>
            </a:r>
            <a:r>
              <a:rPr lang="sv-SE" dirty="0" err="1" smtClean="0"/>
              <a:t>agreed</a:t>
            </a:r>
            <a:r>
              <a:rPr lang="sv-SE" dirty="0" smtClean="0"/>
              <a:t> </a:t>
            </a:r>
            <a:r>
              <a:rPr lang="sv-SE" dirty="0" err="1" smtClean="0"/>
              <a:t>with</a:t>
            </a:r>
            <a:r>
              <a:rPr lang="sv-SE" dirty="0" smtClean="0"/>
              <a:t> the new </a:t>
            </a:r>
            <a:r>
              <a:rPr lang="sv-SE" dirty="0" err="1" smtClean="0"/>
              <a:t>theory</a:t>
            </a:r>
            <a:r>
              <a:rPr lang="sv-SE" dirty="0" smtClean="0"/>
              <a:t>.</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Bildobjekt 3"/>
          <p:cNvPicPr>
            <a:picLocks noChangeAspect="1"/>
          </p:cNvPicPr>
          <p:nvPr/>
        </p:nvPicPr>
        <p:blipFill>
          <a:blip r:embed="rId3"/>
          <a:srcRect/>
          <a:stretch>
            <a:fillRect/>
          </a:stretch>
        </p:blipFill>
        <p:spPr bwMode="auto">
          <a:xfrm>
            <a:off x="611188" y="620713"/>
            <a:ext cx="7561262" cy="5329237"/>
          </a:xfrm>
          <a:prstGeom prst="rect">
            <a:avLst/>
          </a:prstGeom>
          <a:noFill/>
          <a:ln w="9525">
            <a:noFill/>
            <a:miter lim="800000"/>
            <a:headEnd/>
            <a:tailEnd/>
          </a:ln>
        </p:spPr>
      </p:pic>
      <p:sp>
        <p:nvSpPr>
          <p:cNvPr id="22530" name="textruta 4"/>
          <p:cNvSpPr txBox="1">
            <a:spLocks noChangeArrowheads="1"/>
          </p:cNvSpPr>
          <p:nvPr/>
        </p:nvSpPr>
        <p:spPr bwMode="auto">
          <a:xfrm>
            <a:off x="2339975" y="6203950"/>
            <a:ext cx="4368800" cy="369888"/>
          </a:xfrm>
          <a:prstGeom prst="rect">
            <a:avLst/>
          </a:prstGeom>
          <a:noFill/>
          <a:ln w="9525">
            <a:noFill/>
            <a:miter lim="800000"/>
            <a:headEnd/>
            <a:tailEnd/>
          </a:ln>
        </p:spPr>
        <p:txBody>
          <a:bodyPr wrap="none">
            <a:spAutoFit/>
          </a:bodyPr>
          <a:lstStyle/>
          <a:p>
            <a:r>
              <a:rPr lang="sv-SE">
                <a:latin typeface="Candara" pitchFamily="34" charset="0"/>
              </a:rPr>
              <a:t>Glosik et al, from the 2001 Chicago meeting</a:t>
            </a:r>
            <a:endParaRPr lang="en-US">
              <a:latin typeface="Candara"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extruta 2"/>
          <p:cNvSpPr txBox="1">
            <a:spLocks noChangeArrowheads="1"/>
          </p:cNvSpPr>
          <p:nvPr/>
        </p:nvSpPr>
        <p:spPr bwMode="auto">
          <a:xfrm>
            <a:off x="3203575" y="6381750"/>
            <a:ext cx="3829050" cy="368300"/>
          </a:xfrm>
          <a:prstGeom prst="rect">
            <a:avLst/>
          </a:prstGeom>
          <a:noFill/>
          <a:ln w="9525">
            <a:noFill/>
            <a:miter lim="800000"/>
            <a:headEnd/>
            <a:tailEnd/>
          </a:ln>
        </p:spPr>
        <p:txBody>
          <a:bodyPr wrap="none">
            <a:spAutoFit/>
          </a:bodyPr>
          <a:lstStyle/>
          <a:p>
            <a:r>
              <a:rPr lang="sv-SE">
                <a:latin typeface="Candara" pitchFamily="34" charset="0"/>
              </a:rPr>
              <a:t>Greene and Kokoouline, Chicago 2001</a:t>
            </a:r>
            <a:endParaRPr lang="en-US">
              <a:latin typeface="Candara" pitchFamily="34" charset="0"/>
            </a:endParaRPr>
          </a:p>
        </p:txBody>
      </p:sp>
      <p:pic>
        <p:nvPicPr>
          <p:cNvPr id="24578" name="Bildobjekt 3"/>
          <p:cNvPicPr>
            <a:picLocks noChangeAspect="1"/>
          </p:cNvPicPr>
          <p:nvPr/>
        </p:nvPicPr>
        <p:blipFill>
          <a:blip r:embed="rId3"/>
          <a:srcRect/>
          <a:stretch>
            <a:fillRect/>
          </a:stretch>
        </p:blipFill>
        <p:spPr bwMode="auto">
          <a:xfrm>
            <a:off x="1042988" y="260350"/>
            <a:ext cx="6913562" cy="57610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Bildobjekt 1"/>
          <p:cNvPicPr>
            <a:picLocks noChangeAspect="1"/>
          </p:cNvPicPr>
          <p:nvPr/>
        </p:nvPicPr>
        <p:blipFill>
          <a:blip r:embed="rId3"/>
          <a:srcRect/>
          <a:stretch>
            <a:fillRect/>
          </a:stretch>
        </p:blipFill>
        <p:spPr bwMode="auto">
          <a:xfrm>
            <a:off x="755650" y="476250"/>
            <a:ext cx="7345363" cy="4681538"/>
          </a:xfrm>
          <a:prstGeom prst="rect">
            <a:avLst/>
          </a:prstGeom>
          <a:noFill/>
          <a:ln w="9525">
            <a:noFill/>
            <a:miter lim="800000"/>
            <a:headEnd/>
            <a:tailEnd/>
          </a:ln>
        </p:spPr>
      </p:pic>
      <p:sp>
        <p:nvSpPr>
          <p:cNvPr id="26626" name="textruta 2"/>
          <p:cNvSpPr txBox="1">
            <a:spLocks noChangeArrowheads="1"/>
          </p:cNvSpPr>
          <p:nvPr/>
        </p:nvSpPr>
        <p:spPr bwMode="auto">
          <a:xfrm>
            <a:off x="2700338" y="5516563"/>
            <a:ext cx="3168650" cy="1016000"/>
          </a:xfrm>
          <a:prstGeom prst="rect">
            <a:avLst/>
          </a:prstGeom>
          <a:noFill/>
          <a:ln w="9525">
            <a:noFill/>
            <a:miter lim="800000"/>
            <a:headEnd/>
            <a:tailEnd/>
          </a:ln>
        </p:spPr>
        <p:txBody>
          <a:bodyPr wrap="none">
            <a:spAutoFit/>
          </a:bodyPr>
          <a:lstStyle/>
          <a:p>
            <a:r>
              <a:rPr lang="sv-SE">
                <a:latin typeface="Candara" pitchFamily="34" charset="0"/>
              </a:rPr>
              <a:t>Larsson, Chicago meeting 2001</a:t>
            </a:r>
          </a:p>
          <a:p>
            <a:endParaRPr lang="sv-SE">
              <a:latin typeface="Candara" pitchFamily="34" charset="0"/>
            </a:endParaRPr>
          </a:p>
          <a:p>
            <a:r>
              <a:rPr lang="sv-SE" sz="2400">
                <a:latin typeface="Candara" pitchFamily="34" charset="0"/>
              </a:rPr>
              <a:t>But I was wrong!</a:t>
            </a:r>
            <a:endParaRPr lang="en-US" sz="2400">
              <a:latin typeface="Candara" pitchFamily="34" charset="0"/>
            </a:endParaRPr>
          </a:p>
        </p:txBody>
      </p:sp>
      <p:cxnSp>
        <p:nvCxnSpPr>
          <p:cNvPr id="5" name="Rak 4"/>
          <p:cNvCxnSpPr/>
          <p:nvPr/>
        </p:nvCxnSpPr>
        <p:spPr>
          <a:xfrm flipH="1">
            <a:off x="7380288" y="2133600"/>
            <a:ext cx="504825"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 name="Rak 6"/>
          <p:cNvCxnSpPr/>
          <p:nvPr/>
        </p:nvCxnSpPr>
        <p:spPr>
          <a:xfrm>
            <a:off x="1042988" y="2708275"/>
            <a:ext cx="6842125"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9" name="Rak 8"/>
          <p:cNvCxnSpPr/>
          <p:nvPr/>
        </p:nvCxnSpPr>
        <p:spPr>
          <a:xfrm>
            <a:off x="1042988" y="3284538"/>
            <a:ext cx="5832475" cy="0"/>
          </a:xfrm>
          <a:prstGeom prst="line">
            <a:avLst/>
          </a:prstGeom>
          <a:ln w="28575"/>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Bildobjekt 1"/>
          <p:cNvPicPr>
            <a:picLocks noChangeAspect="1"/>
          </p:cNvPicPr>
          <p:nvPr/>
        </p:nvPicPr>
        <p:blipFill>
          <a:blip r:embed="rId3"/>
          <a:srcRect/>
          <a:stretch>
            <a:fillRect/>
          </a:stretch>
        </p:blipFill>
        <p:spPr bwMode="auto">
          <a:xfrm>
            <a:off x="827088" y="476250"/>
            <a:ext cx="7489825" cy="4824413"/>
          </a:xfrm>
          <a:prstGeom prst="rect">
            <a:avLst/>
          </a:prstGeom>
          <a:noFill/>
          <a:ln w="9525">
            <a:noFill/>
            <a:miter lim="800000"/>
            <a:headEnd/>
            <a:tailEnd/>
          </a:ln>
        </p:spPr>
      </p:pic>
      <p:sp>
        <p:nvSpPr>
          <p:cNvPr id="28674" name="textruta 2"/>
          <p:cNvSpPr txBox="1">
            <a:spLocks noChangeArrowheads="1"/>
          </p:cNvSpPr>
          <p:nvPr/>
        </p:nvSpPr>
        <p:spPr bwMode="auto">
          <a:xfrm>
            <a:off x="3059113" y="5805488"/>
            <a:ext cx="3676650" cy="461962"/>
          </a:xfrm>
          <a:prstGeom prst="rect">
            <a:avLst/>
          </a:prstGeom>
          <a:noFill/>
          <a:ln w="9525">
            <a:noFill/>
            <a:miter lim="800000"/>
            <a:headEnd/>
            <a:tailEnd/>
          </a:ln>
        </p:spPr>
        <p:txBody>
          <a:bodyPr wrap="none">
            <a:spAutoFit/>
          </a:bodyPr>
          <a:lstStyle/>
          <a:p>
            <a:r>
              <a:rPr lang="sv-SE" sz="2400">
                <a:latin typeface="Candara" pitchFamily="34" charset="0"/>
              </a:rPr>
              <a:t>Oka, Chicago meeting 2001</a:t>
            </a:r>
            <a:endParaRPr lang="en-US" sz="2400">
              <a:latin typeface="Candara"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1" name="Picture 2" descr="C:\Documents and Settings\Mats Larsson\My Documents\Konferenser\Bilder\jonkälla.jpg"/>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ChangeArrowheads="1"/>
          </p:cNvSpPr>
          <p:nvPr/>
        </p:nvSpPr>
        <p:spPr bwMode="auto">
          <a:xfrm>
            <a:off x="685800" y="609600"/>
            <a:ext cx="7772400" cy="1143000"/>
          </a:xfrm>
          <a:prstGeom prst="rect">
            <a:avLst/>
          </a:prstGeom>
          <a:noFill/>
          <a:ln w="9525">
            <a:noFill/>
            <a:miter lim="800000"/>
            <a:headEnd/>
            <a:tailEnd/>
          </a:ln>
        </p:spPr>
        <p:txBody>
          <a:bodyPr anchor="ctr"/>
          <a:lstStyle/>
          <a:p>
            <a:pPr algn="ctr"/>
            <a:r>
              <a:rPr lang="sv-SE" sz="3600">
                <a:solidFill>
                  <a:schemeClr val="tx2"/>
                </a:solidFill>
                <a:latin typeface="Candara" pitchFamily="34" charset="0"/>
              </a:rPr>
              <a:t>Strategy for new experiments (June and September 2002) at CRYRING</a:t>
            </a:r>
          </a:p>
        </p:txBody>
      </p:sp>
      <p:sp>
        <p:nvSpPr>
          <p:cNvPr id="32770" name="Rektangel 2"/>
          <p:cNvSpPr>
            <a:spLocks noChangeArrowheads="1"/>
          </p:cNvSpPr>
          <p:nvPr/>
        </p:nvSpPr>
        <p:spPr bwMode="auto">
          <a:xfrm>
            <a:off x="1042988" y="2178050"/>
            <a:ext cx="6985000" cy="2973388"/>
          </a:xfrm>
          <a:prstGeom prst="rect">
            <a:avLst/>
          </a:prstGeom>
          <a:noFill/>
          <a:ln w="9525">
            <a:noFill/>
            <a:miter lim="800000"/>
            <a:headEnd/>
            <a:tailEnd/>
          </a:ln>
        </p:spPr>
        <p:txBody>
          <a:bodyPr>
            <a:spAutoFit/>
          </a:bodyPr>
          <a:lstStyle/>
          <a:p>
            <a:pPr marL="342900" indent="-342900">
              <a:lnSpc>
                <a:spcPct val="90000"/>
              </a:lnSpc>
              <a:spcBef>
                <a:spcPct val="20000"/>
              </a:spcBef>
              <a:buFontTx/>
              <a:buChar char="•"/>
            </a:pPr>
            <a:r>
              <a:rPr lang="sv-SE" sz="2400">
                <a:latin typeface="Candara" pitchFamily="34" charset="0"/>
              </a:rPr>
              <a:t>Use an ion source that delivers rotationally cold H</a:t>
            </a:r>
            <a:r>
              <a:rPr lang="sv-SE" sz="2400" baseline="-25000">
                <a:latin typeface="Candara" pitchFamily="34" charset="0"/>
              </a:rPr>
              <a:t>3</a:t>
            </a:r>
            <a:r>
              <a:rPr lang="sv-SE" sz="2400" baseline="30000">
                <a:latin typeface="Candara" pitchFamily="34" charset="0"/>
              </a:rPr>
              <a:t>+ </a:t>
            </a:r>
            <a:r>
              <a:rPr lang="sv-SE" sz="2400">
                <a:latin typeface="Candara" pitchFamily="34" charset="0"/>
              </a:rPr>
              <a:t>ions </a:t>
            </a:r>
          </a:p>
          <a:p>
            <a:pPr marL="342900" indent="-342900">
              <a:lnSpc>
                <a:spcPct val="90000"/>
              </a:lnSpc>
              <a:spcBef>
                <a:spcPct val="20000"/>
              </a:spcBef>
              <a:buFontTx/>
              <a:buChar char="•"/>
            </a:pPr>
            <a:r>
              <a:rPr lang="sv-SE" sz="2400">
                <a:latin typeface="Candara" pitchFamily="34" charset="0"/>
              </a:rPr>
              <a:t>A pinhole discharge ion source was built in Saykally’s group at UC Berkeley</a:t>
            </a:r>
          </a:p>
          <a:p>
            <a:pPr marL="342900" indent="-342900">
              <a:lnSpc>
                <a:spcPct val="90000"/>
              </a:lnSpc>
              <a:spcBef>
                <a:spcPct val="20000"/>
              </a:spcBef>
              <a:buFontTx/>
              <a:buChar char="•"/>
            </a:pPr>
            <a:r>
              <a:rPr lang="sv-SE" sz="2400">
                <a:latin typeface="Candara" pitchFamily="34" charset="0"/>
              </a:rPr>
              <a:t>The source was characterized by means of their IR cavity ring-down spectrometer</a:t>
            </a:r>
          </a:p>
          <a:p>
            <a:pPr marL="342900" indent="-342900">
              <a:lnSpc>
                <a:spcPct val="90000"/>
              </a:lnSpc>
              <a:spcBef>
                <a:spcPct val="20000"/>
              </a:spcBef>
              <a:buFontTx/>
              <a:buChar char="•"/>
            </a:pPr>
            <a:r>
              <a:rPr lang="sv-SE" sz="2400">
                <a:latin typeface="Candara" pitchFamily="34" charset="0"/>
              </a:rPr>
              <a:t>The source was shipped to Stockholm and connected to CRYRING</a:t>
            </a:r>
            <a:endParaRPr lang="en-US" sz="2400">
              <a:latin typeface="Candara"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5" name="Bildobjekt 1"/>
          <p:cNvPicPr>
            <a:picLocks noChangeAspect="1"/>
          </p:cNvPicPr>
          <p:nvPr/>
        </p:nvPicPr>
        <p:blipFill>
          <a:blip r:embed="rId3"/>
          <a:srcRect/>
          <a:stretch>
            <a:fillRect/>
          </a:stretch>
        </p:blipFill>
        <p:spPr bwMode="auto">
          <a:xfrm>
            <a:off x="395288" y="188913"/>
            <a:ext cx="8208962" cy="5761037"/>
          </a:xfrm>
          <a:prstGeom prst="rect">
            <a:avLst/>
          </a:prstGeom>
          <a:noFill/>
          <a:ln w="9525">
            <a:noFill/>
            <a:miter lim="800000"/>
            <a:headEnd/>
            <a:tailEnd/>
          </a:ln>
        </p:spPr>
      </p:pic>
      <p:sp>
        <p:nvSpPr>
          <p:cNvPr id="36866" name="textruta 2"/>
          <p:cNvSpPr txBox="1">
            <a:spLocks noChangeArrowheads="1"/>
          </p:cNvSpPr>
          <p:nvPr/>
        </p:nvSpPr>
        <p:spPr bwMode="auto">
          <a:xfrm>
            <a:off x="2195513" y="5949950"/>
            <a:ext cx="4324350" cy="954088"/>
          </a:xfrm>
          <a:prstGeom prst="rect">
            <a:avLst/>
          </a:prstGeom>
          <a:noFill/>
          <a:ln w="9525">
            <a:noFill/>
            <a:miter lim="800000"/>
            <a:headEnd/>
            <a:tailEnd/>
          </a:ln>
        </p:spPr>
        <p:txBody>
          <a:bodyPr wrap="none">
            <a:spAutoFit/>
          </a:bodyPr>
          <a:lstStyle/>
          <a:p>
            <a:r>
              <a:rPr lang="sv-SE" sz="2800">
                <a:latin typeface="Candara" pitchFamily="34" charset="0"/>
              </a:rPr>
              <a:t>CRYRING log book </a:t>
            </a:r>
          </a:p>
          <a:p>
            <a:r>
              <a:rPr lang="sv-SE" sz="2800">
                <a:latin typeface="Candara" pitchFamily="34" charset="0"/>
              </a:rPr>
              <a:t>Monday, 2 September 2002</a:t>
            </a:r>
            <a:endParaRPr lang="en-US" sz="2800">
              <a:latin typeface="Candara"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3" name="Picture 2" descr="C:\Documents and Settings\Mats Larsson\My Documents\EU\ETR8.jpg"/>
          <p:cNvPicPr>
            <a:picLocks noChangeAspect="1" noChangeArrowheads="1"/>
          </p:cNvPicPr>
          <p:nvPr/>
        </p:nvPicPr>
        <p:blipFill>
          <a:blip r:embed="rId3"/>
          <a:srcRect/>
          <a:stretch>
            <a:fillRect/>
          </a:stretch>
        </p:blipFill>
        <p:spPr bwMode="auto">
          <a:xfrm>
            <a:off x="395288" y="0"/>
            <a:ext cx="8353425" cy="6092825"/>
          </a:xfrm>
          <a:prstGeom prst="rect">
            <a:avLst/>
          </a:prstGeom>
          <a:noFill/>
          <a:ln w="9525">
            <a:noFill/>
            <a:miter lim="800000"/>
            <a:headEnd/>
            <a:tailEnd/>
          </a:ln>
        </p:spPr>
      </p:pic>
      <p:sp>
        <p:nvSpPr>
          <p:cNvPr id="38914" name="textruta 1"/>
          <p:cNvSpPr txBox="1">
            <a:spLocks noChangeArrowheads="1"/>
          </p:cNvSpPr>
          <p:nvPr/>
        </p:nvSpPr>
        <p:spPr bwMode="auto">
          <a:xfrm>
            <a:off x="2392363" y="6319838"/>
            <a:ext cx="5483225" cy="369887"/>
          </a:xfrm>
          <a:prstGeom prst="rect">
            <a:avLst/>
          </a:prstGeom>
          <a:noFill/>
          <a:ln w="9525">
            <a:noFill/>
            <a:miter lim="800000"/>
            <a:headEnd/>
            <a:tailEnd/>
          </a:ln>
        </p:spPr>
        <p:txBody>
          <a:bodyPr wrap="none">
            <a:spAutoFit/>
          </a:bodyPr>
          <a:lstStyle/>
          <a:p>
            <a:r>
              <a:rPr lang="sv-SE">
                <a:latin typeface="Candara" pitchFamily="34" charset="0"/>
              </a:rPr>
              <a:t>McCall, et al. including Larsson &amp; Thomas, Nature 2003</a:t>
            </a:r>
            <a:endParaRPr lang="en-US">
              <a:latin typeface="Candara"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1" name="Bildobjekt 1"/>
          <p:cNvPicPr>
            <a:picLocks noChangeAspect="1"/>
          </p:cNvPicPr>
          <p:nvPr/>
        </p:nvPicPr>
        <p:blipFill>
          <a:blip r:embed="rId3"/>
          <a:srcRect/>
          <a:stretch>
            <a:fillRect/>
          </a:stretch>
        </p:blipFill>
        <p:spPr bwMode="auto">
          <a:xfrm>
            <a:off x="0" y="-11113"/>
            <a:ext cx="9144000" cy="6099176"/>
          </a:xfrm>
          <a:prstGeom prst="rect">
            <a:avLst/>
          </a:prstGeom>
          <a:noFill/>
          <a:ln w="9525">
            <a:noFill/>
            <a:miter lim="800000"/>
            <a:headEnd/>
            <a:tailEnd/>
          </a:ln>
        </p:spPr>
      </p:pic>
      <p:sp>
        <p:nvSpPr>
          <p:cNvPr id="40962" name="textruta 2"/>
          <p:cNvSpPr txBox="1">
            <a:spLocks noChangeArrowheads="1"/>
          </p:cNvSpPr>
          <p:nvPr/>
        </p:nvSpPr>
        <p:spPr bwMode="auto">
          <a:xfrm>
            <a:off x="1300163" y="6178550"/>
            <a:ext cx="6734175" cy="461963"/>
          </a:xfrm>
          <a:prstGeom prst="rect">
            <a:avLst/>
          </a:prstGeom>
          <a:noFill/>
          <a:ln w="9525">
            <a:noFill/>
            <a:miter lim="800000"/>
            <a:headEnd/>
            <a:tailEnd/>
          </a:ln>
        </p:spPr>
        <p:txBody>
          <a:bodyPr wrap="none">
            <a:spAutoFit/>
          </a:bodyPr>
          <a:lstStyle/>
          <a:p>
            <a:r>
              <a:rPr lang="sv-SE" sz="2400">
                <a:latin typeface="Candara" pitchFamily="34" charset="0"/>
              </a:rPr>
              <a:t>Dinner after workshop in Stockholm, June 13, 2002</a:t>
            </a:r>
            <a:endParaRPr lang="en-US" sz="2400">
              <a:latin typeface="Candara"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09" name="Bildobjekt 1"/>
          <p:cNvPicPr>
            <a:picLocks noChangeAspect="1"/>
          </p:cNvPicPr>
          <p:nvPr/>
        </p:nvPicPr>
        <p:blipFill>
          <a:blip r:embed="rId3"/>
          <a:srcRect/>
          <a:stretch>
            <a:fillRect/>
          </a:stretch>
        </p:blipFill>
        <p:spPr bwMode="auto">
          <a:xfrm>
            <a:off x="900113" y="26988"/>
            <a:ext cx="7559675" cy="3968750"/>
          </a:xfrm>
          <a:prstGeom prst="rect">
            <a:avLst/>
          </a:prstGeom>
          <a:noFill/>
          <a:ln w="9525">
            <a:noFill/>
            <a:miter lim="800000"/>
            <a:headEnd/>
            <a:tailEnd/>
          </a:ln>
        </p:spPr>
      </p:pic>
      <p:sp>
        <p:nvSpPr>
          <p:cNvPr id="43010" name="Rektangel 2"/>
          <p:cNvSpPr>
            <a:spLocks noChangeArrowheads="1"/>
          </p:cNvSpPr>
          <p:nvPr/>
        </p:nvSpPr>
        <p:spPr bwMode="auto">
          <a:xfrm>
            <a:off x="900113" y="4221163"/>
            <a:ext cx="7559675" cy="2586037"/>
          </a:xfrm>
          <a:prstGeom prst="rect">
            <a:avLst/>
          </a:prstGeom>
          <a:noFill/>
          <a:ln w="9525">
            <a:noFill/>
            <a:miter lim="800000"/>
            <a:headEnd/>
            <a:tailEnd/>
          </a:ln>
        </p:spPr>
        <p:txBody>
          <a:bodyPr>
            <a:spAutoFit/>
          </a:bodyPr>
          <a:lstStyle/>
          <a:p>
            <a:r>
              <a:rPr lang="en-US">
                <a:latin typeface="Candara" pitchFamily="34" charset="0"/>
              </a:rPr>
              <a:t>Dear Holger, </a:t>
            </a:r>
            <a:br>
              <a:rPr lang="en-US">
                <a:latin typeface="Candara" pitchFamily="34" charset="0"/>
              </a:rPr>
            </a:br>
            <a:r>
              <a:rPr lang="en-US">
                <a:latin typeface="Candara" pitchFamily="34" charset="0"/>
              </a:rPr>
              <a:t/>
            </a:r>
            <a:br>
              <a:rPr lang="en-US">
                <a:latin typeface="Candara" pitchFamily="34" charset="0"/>
              </a:rPr>
            </a:br>
            <a:r>
              <a:rPr lang="en-US">
                <a:latin typeface="Candara" pitchFamily="34" charset="0"/>
              </a:rPr>
              <a:t>Congratulations to the H3+ results. I know you have put a lot of efforts into building the source and getting it to work connected to the TSR. The agreement is amazing! </a:t>
            </a:r>
            <a:br>
              <a:rPr lang="en-US">
                <a:latin typeface="Candara" pitchFamily="34" charset="0"/>
              </a:rPr>
            </a:br>
            <a:r>
              <a:rPr lang="en-US">
                <a:latin typeface="Candara" pitchFamily="34" charset="0"/>
              </a:rPr>
              <a:t/>
            </a:r>
            <a:br>
              <a:rPr lang="en-US">
                <a:latin typeface="Candara" pitchFamily="34" charset="0"/>
              </a:rPr>
            </a:br>
            <a:r>
              <a:rPr lang="en-US">
                <a:latin typeface="Candara" pitchFamily="34" charset="0"/>
              </a:rPr>
              <a:t>Happy Holidays! </a:t>
            </a:r>
            <a:br>
              <a:rPr lang="en-US">
                <a:latin typeface="Candara" pitchFamily="34" charset="0"/>
              </a:rPr>
            </a:br>
            <a:r>
              <a:rPr lang="en-US">
                <a:latin typeface="Candara" pitchFamily="34" charset="0"/>
              </a:rPr>
              <a:t/>
            </a:r>
            <a:br>
              <a:rPr lang="en-US">
                <a:latin typeface="Candara" pitchFamily="34" charset="0"/>
              </a:rPr>
            </a:br>
            <a:r>
              <a:rPr lang="en-US">
                <a:latin typeface="Candara" pitchFamily="34" charset="0"/>
              </a:rPr>
              <a:t>Mats </a:t>
            </a:r>
          </a:p>
        </p:txBody>
      </p:sp>
      <p:sp>
        <p:nvSpPr>
          <p:cNvPr id="43011" name="textruta 4"/>
          <p:cNvSpPr txBox="1">
            <a:spLocks noChangeArrowheads="1"/>
          </p:cNvSpPr>
          <p:nvPr/>
        </p:nvSpPr>
        <p:spPr bwMode="auto">
          <a:xfrm>
            <a:off x="3203575" y="4094163"/>
            <a:ext cx="2024063" cy="369887"/>
          </a:xfrm>
          <a:prstGeom prst="rect">
            <a:avLst/>
          </a:prstGeom>
          <a:noFill/>
          <a:ln w="9525">
            <a:noFill/>
            <a:miter lim="800000"/>
            <a:headEnd/>
            <a:tailEnd/>
          </a:ln>
        </p:spPr>
        <p:txBody>
          <a:bodyPr wrap="none">
            <a:spAutoFit/>
          </a:bodyPr>
          <a:lstStyle/>
          <a:p>
            <a:r>
              <a:rPr lang="sv-SE">
                <a:latin typeface="Candara" pitchFamily="34" charset="0"/>
              </a:rPr>
              <a:t>December 17, 2004</a:t>
            </a:r>
            <a:endParaRPr lang="en-US">
              <a:latin typeface="Candara"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7" name="Bildobjekt 2"/>
          <p:cNvPicPr>
            <a:picLocks noChangeAspect="1"/>
          </p:cNvPicPr>
          <p:nvPr/>
        </p:nvPicPr>
        <p:blipFill>
          <a:blip r:embed="rId3"/>
          <a:srcRect/>
          <a:stretch>
            <a:fillRect/>
          </a:stretch>
        </p:blipFill>
        <p:spPr bwMode="auto">
          <a:xfrm>
            <a:off x="395288" y="404813"/>
            <a:ext cx="7921625" cy="5040312"/>
          </a:xfrm>
          <a:prstGeom prst="rect">
            <a:avLst/>
          </a:prstGeom>
          <a:noFill/>
          <a:ln w="9525">
            <a:noFill/>
            <a:miter lim="800000"/>
            <a:headEnd/>
            <a:tailEnd/>
          </a:ln>
        </p:spPr>
      </p:pic>
      <p:sp>
        <p:nvSpPr>
          <p:cNvPr id="45058" name="textruta 3"/>
          <p:cNvSpPr txBox="1">
            <a:spLocks noChangeArrowheads="1"/>
          </p:cNvSpPr>
          <p:nvPr/>
        </p:nvSpPr>
        <p:spPr bwMode="auto">
          <a:xfrm>
            <a:off x="1763713" y="5846763"/>
            <a:ext cx="6024562" cy="461962"/>
          </a:xfrm>
          <a:prstGeom prst="rect">
            <a:avLst/>
          </a:prstGeom>
          <a:noFill/>
          <a:ln w="9525">
            <a:noFill/>
            <a:miter lim="800000"/>
            <a:headEnd/>
            <a:tailEnd/>
          </a:ln>
        </p:spPr>
        <p:txBody>
          <a:bodyPr wrap="none">
            <a:spAutoFit/>
          </a:bodyPr>
          <a:lstStyle/>
          <a:p>
            <a:r>
              <a:rPr lang="sv-SE" sz="2400">
                <a:latin typeface="Candara" pitchFamily="34" charset="0"/>
              </a:rPr>
              <a:t>Kreckel et al. 2010, comparison TSR/CRYRING</a:t>
            </a:r>
            <a:endParaRPr lang="en-US" sz="2400">
              <a:latin typeface="Candara"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5" name="Bildobjekt 1"/>
          <p:cNvPicPr>
            <a:picLocks noChangeAspect="1"/>
          </p:cNvPicPr>
          <p:nvPr/>
        </p:nvPicPr>
        <p:blipFill>
          <a:blip r:embed="rId3"/>
          <a:srcRect/>
          <a:stretch>
            <a:fillRect/>
          </a:stretch>
        </p:blipFill>
        <p:spPr bwMode="auto">
          <a:xfrm>
            <a:off x="539750" y="260350"/>
            <a:ext cx="7848600" cy="5832475"/>
          </a:xfrm>
          <a:prstGeom prst="rect">
            <a:avLst/>
          </a:prstGeom>
          <a:noFill/>
          <a:ln w="9525">
            <a:noFill/>
            <a:miter lim="800000"/>
            <a:headEnd/>
            <a:tailEnd/>
          </a:ln>
        </p:spPr>
      </p:pic>
      <p:sp>
        <p:nvSpPr>
          <p:cNvPr id="47106" name="textruta 2"/>
          <p:cNvSpPr txBox="1">
            <a:spLocks noChangeArrowheads="1"/>
          </p:cNvSpPr>
          <p:nvPr/>
        </p:nvSpPr>
        <p:spPr bwMode="auto">
          <a:xfrm>
            <a:off x="3132138" y="6092825"/>
            <a:ext cx="2403475" cy="400050"/>
          </a:xfrm>
          <a:prstGeom prst="rect">
            <a:avLst/>
          </a:prstGeom>
          <a:noFill/>
          <a:ln w="9525">
            <a:noFill/>
            <a:miter lim="800000"/>
            <a:headEnd/>
            <a:tailEnd/>
          </a:ln>
        </p:spPr>
        <p:txBody>
          <a:bodyPr wrap="none">
            <a:spAutoFit/>
          </a:bodyPr>
          <a:lstStyle/>
          <a:p>
            <a:r>
              <a:rPr lang="sv-SE" sz="2000">
                <a:latin typeface="Candara" pitchFamily="34" charset="0"/>
              </a:rPr>
              <a:t>Jungen &amp; Pratt 2009</a:t>
            </a:r>
            <a:endParaRPr lang="en-US" sz="2000">
              <a:latin typeface="Candara"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3" name="Bildobjekt 1"/>
          <p:cNvPicPr>
            <a:picLocks noChangeAspect="1"/>
          </p:cNvPicPr>
          <p:nvPr/>
        </p:nvPicPr>
        <p:blipFill>
          <a:blip r:embed="rId3"/>
          <a:srcRect/>
          <a:stretch>
            <a:fillRect/>
          </a:stretch>
        </p:blipFill>
        <p:spPr bwMode="auto">
          <a:xfrm>
            <a:off x="395288" y="333375"/>
            <a:ext cx="8064500" cy="5183188"/>
          </a:xfrm>
          <a:prstGeom prst="rect">
            <a:avLst/>
          </a:prstGeom>
          <a:noFill/>
          <a:ln w="9525">
            <a:noFill/>
            <a:miter lim="800000"/>
            <a:headEnd/>
            <a:tailEnd/>
          </a:ln>
        </p:spPr>
      </p:pic>
      <p:sp>
        <p:nvSpPr>
          <p:cNvPr id="49154" name="textruta 2"/>
          <p:cNvSpPr txBox="1">
            <a:spLocks noChangeArrowheads="1"/>
          </p:cNvSpPr>
          <p:nvPr/>
        </p:nvSpPr>
        <p:spPr bwMode="auto">
          <a:xfrm>
            <a:off x="3132138" y="5949950"/>
            <a:ext cx="2181225" cy="368300"/>
          </a:xfrm>
          <a:prstGeom prst="rect">
            <a:avLst/>
          </a:prstGeom>
          <a:noFill/>
          <a:ln w="9525">
            <a:noFill/>
            <a:miter lim="800000"/>
            <a:headEnd/>
            <a:tailEnd/>
          </a:ln>
        </p:spPr>
        <p:txBody>
          <a:bodyPr wrap="none">
            <a:spAutoFit/>
          </a:bodyPr>
          <a:lstStyle/>
          <a:p>
            <a:r>
              <a:rPr lang="sv-SE">
                <a:latin typeface="Candara" pitchFamily="34" charset="0"/>
              </a:rPr>
              <a:t>Jungen &amp; Pratt 2009</a:t>
            </a:r>
            <a:endParaRPr lang="en-US">
              <a:latin typeface="Candara"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pPr fontAlgn="auto">
              <a:spcBef>
                <a:spcPts val="0"/>
              </a:spcBef>
              <a:spcAft>
                <a:spcPts val="0"/>
              </a:spcAft>
              <a:defRPr/>
            </a:pPr>
            <a:r>
              <a:rPr lang="sv-SE">
                <a:solidFill>
                  <a:schemeClr val="tx2">
                    <a:shade val="85000"/>
                    <a:satMod val="150000"/>
                  </a:schemeClr>
                </a:solidFill>
              </a:rPr>
              <a:t>Outstanding </a:t>
            </a:r>
            <a:r>
              <a:rPr lang="sv-SE" err="1">
                <a:solidFill>
                  <a:schemeClr val="tx2">
                    <a:shade val="85000"/>
                    <a:satMod val="150000"/>
                  </a:schemeClr>
                </a:solidFill>
              </a:rPr>
              <a:t>questions</a:t>
            </a:r>
            <a:endParaRPr>
              <a:solidFill>
                <a:schemeClr val="tx2">
                  <a:shade val="85000"/>
                  <a:satMod val="150000"/>
                </a:schemeClr>
              </a:solidFill>
            </a:endParaRPr>
          </a:p>
        </p:txBody>
      </p:sp>
      <p:sp>
        <p:nvSpPr>
          <p:cNvPr id="51202" name="Platshållare för innehåll 2"/>
          <p:cNvSpPr>
            <a:spLocks noGrp="1"/>
          </p:cNvSpPr>
          <p:nvPr>
            <p:ph idx="1"/>
          </p:nvPr>
        </p:nvSpPr>
        <p:spPr/>
        <p:txBody>
          <a:bodyPr/>
          <a:lstStyle/>
          <a:p>
            <a:pPr>
              <a:spcBef>
                <a:spcPct val="0"/>
              </a:spcBef>
            </a:pPr>
            <a:r>
              <a:rPr lang="sv-SE" smtClean="0"/>
              <a:t>It now seems clear that the plasma afteglow results are consistent with the storage ring results, but the issue is far from exhausted.  (Juraj Glosik and Rainer Johnsen will discuss plasma experiments on Saturday)</a:t>
            </a:r>
          </a:p>
          <a:p>
            <a:pPr>
              <a:spcBef>
                <a:spcPct val="0"/>
              </a:spcBef>
            </a:pPr>
            <a:r>
              <a:rPr lang="sv-SE" smtClean="0"/>
              <a:t>There are still departures between storage ring experiments and theory concerning the finer details (previous talk by Holger Kreckel)</a:t>
            </a:r>
          </a:p>
          <a:p>
            <a:pPr>
              <a:spcBef>
                <a:spcPct val="0"/>
              </a:spcBef>
            </a:pPr>
            <a:r>
              <a:rPr lang="sv-SE" smtClean="0"/>
              <a:t>The agreement between experiment and theory (Kokoouline&amp;Greene) for D</a:t>
            </a:r>
            <a:r>
              <a:rPr lang="sv-SE" baseline="-25000" smtClean="0"/>
              <a:t>2</a:t>
            </a:r>
            <a:r>
              <a:rPr lang="sv-SE" smtClean="0"/>
              <a:t>H</a:t>
            </a:r>
            <a:r>
              <a:rPr lang="sv-SE" baseline="30000" smtClean="0"/>
              <a:t>+ </a:t>
            </a:r>
            <a:r>
              <a:rPr lang="sv-SE" smtClean="0"/>
              <a:t>is not yet satisfactory</a:t>
            </a:r>
            <a:endParaRPr lang="en-US"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pPr fontAlgn="auto">
              <a:spcBef>
                <a:spcPts val="0"/>
              </a:spcBef>
              <a:spcAft>
                <a:spcPts val="0"/>
              </a:spcAft>
              <a:defRPr/>
            </a:pPr>
            <a:r>
              <a:rPr lang="sv-SE">
                <a:solidFill>
                  <a:schemeClr val="tx2">
                    <a:shade val="85000"/>
                    <a:satMod val="150000"/>
                  </a:schemeClr>
                </a:solidFill>
              </a:rPr>
              <a:t>Outlook</a:t>
            </a:r>
            <a:endParaRPr>
              <a:solidFill>
                <a:schemeClr val="tx2">
                  <a:shade val="85000"/>
                  <a:satMod val="150000"/>
                </a:schemeClr>
              </a:solidFill>
            </a:endParaRPr>
          </a:p>
        </p:txBody>
      </p:sp>
      <p:sp>
        <p:nvSpPr>
          <p:cNvPr id="53250" name="Platshållare för innehåll 2"/>
          <p:cNvSpPr>
            <a:spLocks noGrp="1"/>
          </p:cNvSpPr>
          <p:nvPr>
            <p:ph idx="1"/>
          </p:nvPr>
        </p:nvSpPr>
        <p:spPr/>
        <p:txBody>
          <a:bodyPr/>
          <a:lstStyle/>
          <a:p>
            <a:pPr>
              <a:spcBef>
                <a:spcPct val="0"/>
              </a:spcBef>
            </a:pPr>
            <a:r>
              <a:rPr lang="sv-SE" smtClean="0"/>
              <a:t>It will be very interesting to follow the first experiments on H</a:t>
            </a:r>
            <a:r>
              <a:rPr lang="sv-SE" baseline="-25000" smtClean="0"/>
              <a:t>3</a:t>
            </a:r>
            <a:r>
              <a:rPr lang="sv-SE" baseline="30000" smtClean="0"/>
              <a:t>+ </a:t>
            </a:r>
            <a:r>
              <a:rPr lang="sv-SE" smtClean="0"/>
              <a:t>in the Cryogenic Storage Ring (CSR) in Heidelberg</a:t>
            </a:r>
          </a:p>
          <a:p>
            <a:pPr>
              <a:spcBef>
                <a:spcPct val="0"/>
              </a:spcBef>
            </a:pPr>
            <a:endParaRPr lang="en-US"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Human">
  <a:themeElements>
    <a:clrScheme name="Human">
      <a:dk1>
        <a:sysClr val="windowText" lastClr="000000"/>
      </a:dk1>
      <a:lt1>
        <a:sysClr val="window" lastClr="FFFFFF"/>
      </a:lt1>
      <a:dk2>
        <a:srgbClr val="795339"/>
      </a:dk2>
      <a:lt2>
        <a:srgbClr val="F7EEDD"/>
      </a:lt2>
      <a:accent1>
        <a:srgbClr val="AD2E27"/>
      </a:accent1>
      <a:accent2>
        <a:srgbClr val="3F3D66"/>
      </a:accent2>
      <a:accent3>
        <a:srgbClr val="17517A"/>
      </a:accent3>
      <a:accent4>
        <a:srgbClr val="877E48"/>
      </a:accent4>
      <a:accent5>
        <a:srgbClr val="AF8B1E"/>
      </a:accent5>
      <a:accent6>
        <a:srgbClr val="A35E21"/>
      </a:accent6>
      <a:hlink>
        <a:srgbClr val="9B7300"/>
      </a:hlink>
      <a:folHlink>
        <a:srgbClr val="D6A73B"/>
      </a:folHlink>
    </a:clrScheme>
    <a:fontScheme name="Human">
      <a:majorFont>
        <a:latin typeface="Candara"/>
        <a:ea typeface=""/>
        <a:cs typeface=""/>
        <a:font script="Jpan" typeface="ＭＳ Ｐゴシック"/>
        <a:font script="Hang" typeface="HY견명조"/>
        <a:font script="Hans" typeface="华文新魏"/>
        <a:font script="Hant" typeface="新細明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andara"/>
        <a:ea typeface=""/>
        <a:cs typeface=""/>
        <a:font script="Jpan" typeface="ＭＳ Ｐゴシック"/>
        <a:font script="Hang" typeface="HY견명조"/>
        <a:font script="Hans" typeface="华文楷体"/>
        <a:font script="Hant" typeface="新細明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Human">
      <a:fillStyleLst>
        <a:solidFill>
          <a:schemeClr val="phClr">
            <a:tint val="100000"/>
          </a:schemeClr>
        </a:solidFill>
        <a:gradFill>
          <a:gsLst>
            <a:gs pos="0">
              <a:schemeClr val="phClr">
                <a:tint val="30000"/>
                <a:satMod val="175000"/>
              </a:schemeClr>
            </a:gs>
            <a:gs pos="50000">
              <a:schemeClr val="phClr">
                <a:tint val="55000"/>
                <a:satMod val="200000"/>
              </a:schemeClr>
            </a:gs>
            <a:gs pos="70000">
              <a:schemeClr val="phClr">
                <a:tint val="70000"/>
                <a:satMod val="175000"/>
              </a:schemeClr>
            </a:gs>
            <a:gs pos="100000">
              <a:schemeClr val="phClr">
                <a:tint val="85000"/>
                <a:satMod val="175000"/>
              </a:schemeClr>
            </a:gs>
          </a:gsLst>
          <a:lin ang="8000000" scaled="1"/>
        </a:gradFill>
        <a:gradFill>
          <a:gsLst>
            <a:gs pos="0">
              <a:schemeClr val="phClr">
                <a:shade val="100000"/>
                <a:satMod val="140000"/>
              </a:schemeClr>
            </a:gs>
            <a:gs pos="40000">
              <a:schemeClr val="phClr">
                <a:shade val="65000"/>
                <a:satMod val="140000"/>
              </a:schemeClr>
            </a:gs>
            <a:gs pos="70000">
              <a:schemeClr val="phClr">
                <a:shade val="40000"/>
                <a:satMod val="115000"/>
              </a:schemeClr>
            </a:gs>
            <a:gs pos="100000">
              <a:schemeClr val="phClr">
                <a:shade val="20000"/>
                <a:satMod val="115000"/>
              </a:schemeClr>
            </a:gs>
          </a:gsLst>
          <a:lin ang="8000000" scaled="1"/>
        </a:gradFill>
      </a:fillStyleLst>
      <a:lnStyleLst>
        <a:ln w="5000">
          <a:solidFill>
            <a:schemeClr val="phClr"/>
          </a:solidFill>
          <a:prstDash val="solid"/>
        </a:ln>
        <a:ln w="12700">
          <a:solidFill>
            <a:schemeClr val="phClr"/>
          </a:solidFill>
          <a:prstDash val="solid"/>
        </a:ln>
        <a:ln w="28100">
          <a:solidFill>
            <a:schemeClr val="phClr"/>
          </a:solidFill>
          <a:prstDash val="solid"/>
        </a:ln>
      </a:lnStyleLst>
      <a:effectStyleLst>
        <a:effectStyle>
          <a:effectLst>
            <a:outerShdw blurRad="39000" dist="25400" dir="9000000">
              <a:srgbClr val="1A0000">
                <a:alpha val="35000"/>
              </a:srgbClr>
            </a:outerShdw>
          </a:effectLst>
        </a:effectStyle>
        <a:effectStyle>
          <a:effectLst>
            <a:outerShdw blurRad="39000" dist="25400" dir="9000000">
              <a:srgbClr val="1A0000">
                <a:alpha val="40000"/>
              </a:srgbClr>
            </a:outerShdw>
          </a:effectLst>
        </a:effectStyle>
        <a:effectStyle>
          <a:effectLst>
            <a:outerShdw blurRad="39000" dist="25400" dir="9000000">
              <a:srgbClr val="000000">
                <a:alpha val="40000"/>
              </a:srgbClr>
            </a:outerShdw>
          </a:effectLst>
          <a:scene3d>
            <a:camera prst="perspectiveFront">
              <a:rot lat="0" lon="0" rev="0"/>
            </a:camera>
            <a:lightRig rig="brightRoom" dir="tr">
              <a:rot lat="0" lon="0" rev="3540000"/>
            </a:lightRig>
          </a:scene3d>
          <a:sp3d prstMaterial="matte">
            <a:bevelT w="190500" h="44450" prst="cross"/>
          </a:sp3d>
        </a:effectStyle>
      </a:effectStyleLst>
      <a:bgFillStyleLst>
        <a:solidFill>
          <a:schemeClr val="phClr">
            <a:tint val="100000"/>
          </a:schemeClr>
        </a:solidFill>
        <a:gradFill flip="none" rotWithShape="1">
          <a:gsLst>
            <a:gs pos="0">
              <a:schemeClr val="phClr">
                <a:tint val="85000"/>
                <a:satMod val="275000"/>
              </a:schemeClr>
            </a:gs>
            <a:gs pos="3000">
              <a:schemeClr val="phClr">
                <a:tint val="87000"/>
                <a:satMod val="275000"/>
              </a:schemeClr>
            </a:gs>
            <a:gs pos="10000">
              <a:schemeClr val="phClr">
                <a:tint val="90000"/>
                <a:satMod val="275000"/>
              </a:schemeClr>
            </a:gs>
            <a:gs pos="70000">
              <a:schemeClr val="phClr">
                <a:shade val="38000"/>
                <a:satMod val="275000"/>
              </a:schemeClr>
            </a:gs>
            <a:gs pos="90000">
              <a:schemeClr val="phClr">
                <a:shade val="25000"/>
                <a:satMod val="300000"/>
              </a:schemeClr>
            </a:gs>
            <a:gs pos="100000">
              <a:schemeClr val="phClr">
                <a:shade val="22000"/>
                <a:satMod val="300000"/>
              </a:schemeClr>
            </a:gs>
          </a:gsLst>
          <a:path path="circle">
            <a:fillToRect l="60000" t="-3300" b="200000"/>
          </a:path>
          <a:tileRect/>
        </a:gradFill>
        <a:gradFill rotWithShape="1">
          <a:gsLst>
            <a:gs pos="0">
              <a:schemeClr val="phClr">
                <a:tint val="57000"/>
                <a:satMod val="400000"/>
              </a:schemeClr>
            </a:gs>
            <a:gs pos="100000">
              <a:schemeClr val="phClr">
                <a:tint val="87000"/>
                <a:shade val="40000"/>
                <a:satMod val="5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Tema Människan</Template>
  <TotalTime>1697</TotalTime>
  <Words>352</Words>
  <Application>Microsoft Office PowerPoint</Application>
  <PresentationFormat>Bildspel på skärmen (4:3)</PresentationFormat>
  <Paragraphs>60</Paragraphs>
  <Slides>21</Slides>
  <Notes>21</Notes>
  <HiddenSlides>0</HiddenSlides>
  <MMClips>1</MMClips>
  <ScaleCrop>false</ScaleCrop>
  <HeadingPairs>
    <vt:vector size="6" baseType="variant">
      <vt:variant>
        <vt:lpstr>Använt teckensnitt</vt:lpstr>
      </vt:variant>
      <vt:variant>
        <vt:i4>5</vt:i4>
      </vt:variant>
      <vt:variant>
        <vt:lpstr>Formgivningsmall</vt:lpstr>
      </vt:variant>
      <vt:variant>
        <vt:i4>2</vt:i4>
      </vt:variant>
      <vt:variant>
        <vt:lpstr>Bildrubriker</vt:lpstr>
      </vt:variant>
      <vt:variant>
        <vt:i4>21</vt:i4>
      </vt:variant>
    </vt:vector>
  </HeadingPairs>
  <TitlesOfParts>
    <vt:vector size="28" baseType="lpstr">
      <vt:lpstr>Candara</vt:lpstr>
      <vt:lpstr>Arial</vt:lpstr>
      <vt:lpstr>Wingdings 2</vt:lpstr>
      <vt:lpstr>Calibri</vt:lpstr>
      <vt:lpstr>Constantia</vt:lpstr>
      <vt:lpstr>Human</vt:lpstr>
      <vt:lpstr>Human</vt:lpstr>
      <vt:lpstr>Bild 1</vt:lpstr>
      <vt:lpstr>Bild 2</vt:lpstr>
      <vt:lpstr>Bild 3</vt:lpstr>
      <vt:lpstr>Bild 4</vt:lpstr>
      <vt:lpstr>Bild 5</vt:lpstr>
      <vt:lpstr>Bild 6</vt:lpstr>
      <vt:lpstr>Bild 7</vt:lpstr>
      <vt:lpstr>Bild 8</vt:lpstr>
      <vt:lpstr>Bild 9</vt:lpstr>
      <vt:lpstr>Bild 10</vt:lpstr>
      <vt:lpstr>Bild 11</vt:lpstr>
      <vt:lpstr>Bild 12</vt:lpstr>
      <vt:lpstr>Bild 13</vt:lpstr>
      <vt:lpstr>Bild 14</vt:lpstr>
      <vt:lpstr>Bild 15</vt:lpstr>
      <vt:lpstr>Bild 16</vt:lpstr>
      <vt:lpstr>Bild 17</vt:lpstr>
      <vt:lpstr>Bild 18</vt:lpstr>
      <vt:lpstr>Bild 19</vt:lpstr>
      <vt:lpstr>Bild 20</vt:lpstr>
      <vt:lpstr>Bild 21</vt:lpstr>
    </vt:vector>
  </TitlesOfParts>
  <Company>SU</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Dissociative recombination of H3</dc:title>
  <dc:creator>Fysikum</dc:creator>
  <cp:lastModifiedBy>-</cp:lastModifiedBy>
  <cp:revision>31</cp:revision>
  <dcterms:created xsi:type="dcterms:W3CDTF">2012-02-07T09:42:47Z</dcterms:created>
  <dcterms:modified xsi:type="dcterms:W3CDTF">2012-02-09T15:21:01Z</dcterms:modified>
</cp:coreProperties>
</file>